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AC35A-BB78-4927-AD66-DC8C46269F2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7779F0D-C430-4658-ACBD-B4EB1211FEDB}">
      <dgm:prSet/>
      <dgm:spPr/>
      <dgm:t>
        <a:bodyPr/>
        <a:lstStyle/>
        <a:p>
          <a:pPr>
            <a:defRPr cap="all"/>
          </a:pPr>
          <a:r>
            <a:rPr lang="nl-NL"/>
            <a:t>Beginsituatie projectcontract</a:t>
          </a:r>
          <a:endParaRPr lang="en-US"/>
        </a:p>
      </dgm:t>
    </dgm:pt>
    <dgm:pt modelId="{14C8CD9D-250A-4E38-B6C7-A154874D9060}" type="parTrans" cxnId="{5B308BBA-546C-460B-96B2-8D3B5D4EFAE8}">
      <dgm:prSet/>
      <dgm:spPr/>
      <dgm:t>
        <a:bodyPr/>
        <a:lstStyle/>
        <a:p>
          <a:endParaRPr lang="en-US"/>
        </a:p>
      </dgm:t>
    </dgm:pt>
    <dgm:pt modelId="{E8CFB054-EA60-4425-BEFD-08D19D9CC912}" type="sibTrans" cxnId="{5B308BBA-546C-460B-96B2-8D3B5D4EFAE8}">
      <dgm:prSet/>
      <dgm:spPr/>
      <dgm:t>
        <a:bodyPr/>
        <a:lstStyle/>
        <a:p>
          <a:endParaRPr lang="en-US"/>
        </a:p>
      </dgm:t>
    </dgm:pt>
    <dgm:pt modelId="{BEE3335B-39A2-45E8-99EE-2995C2CC7993}">
      <dgm:prSet/>
      <dgm:spPr/>
      <dgm:t>
        <a:bodyPr/>
        <a:lstStyle/>
        <a:p>
          <a:pPr>
            <a:defRPr cap="all"/>
          </a:pPr>
          <a:r>
            <a:rPr lang="nl-NL"/>
            <a:t>Literatuuronderzoek</a:t>
          </a:r>
          <a:endParaRPr lang="en-US"/>
        </a:p>
      </dgm:t>
    </dgm:pt>
    <dgm:pt modelId="{CE3CC658-1A10-4EC4-8ABB-A1284B1588F4}" type="parTrans" cxnId="{98FBBDB9-AF98-4B08-B661-C7353DE1AE2A}">
      <dgm:prSet/>
      <dgm:spPr/>
      <dgm:t>
        <a:bodyPr/>
        <a:lstStyle/>
        <a:p>
          <a:endParaRPr lang="en-US"/>
        </a:p>
      </dgm:t>
    </dgm:pt>
    <dgm:pt modelId="{8BD7C8FE-1EAD-4F35-826A-D97F25EA4A06}" type="sibTrans" cxnId="{98FBBDB9-AF98-4B08-B661-C7353DE1AE2A}">
      <dgm:prSet/>
      <dgm:spPr/>
      <dgm:t>
        <a:bodyPr/>
        <a:lstStyle/>
        <a:p>
          <a:endParaRPr lang="en-US"/>
        </a:p>
      </dgm:t>
    </dgm:pt>
    <dgm:pt modelId="{B560D02A-BED9-4D59-8C05-E0A1A323A10A}">
      <dgm:prSet/>
      <dgm:spPr/>
      <dgm:t>
        <a:bodyPr/>
        <a:lstStyle/>
        <a:p>
          <a:pPr>
            <a:defRPr cap="all"/>
          </a:pPr>
          <a:r>
            <a:rPr lang="nl-NL" dirty="0"/>
            <a:t>Resultaten literatuuronderzoek</a:t>
          </a:r>
          <a:endParaRPr lang="en-US" dirty="0"/>
        </a:p>
      </dgm:t>
    </dgm:pt>
    <dgm:pt modelId="{6382FD08-A9A3-43F4-82B2-C62F0C62352D}" type="parTrans" cxnId="{62CD29C6-7845-4859-9C92-9DE69561FFEF}">
      <dgm:prSet/>
      <dgm:spPr/>
      <dgm:t>
        <a:bodyPr/>
        <a:lstStyle/>
        <a:p>
          <a:endParaRPr lang="en-US"/>
        </a:p>
      </dgm:t>
    </dgm:pt>
    <dgm:pt modelId="{F61D031B-1F70-4988-89CE-C73D92C34860}" type="sibTrans" cxnId="{62CD29C6-7845-4859-9C92-9DE69561FFEF}">
      <dgm:prSet/>
      <dgm:spPr/>
      <dgm:t>
        <a:bodyPr/>
        <a:lstStyle/>
        <a:p>
          <a:endParaRPr lang="en-US"/>
        </a:p>
      </dgm:t>
    </dgm:pt>
    <dgm:pt modelId="{2FC2560B-448A-4026-958A-345C0CD190DB}">
      <dgm:prSet/>
      <dgm:spPr/>
      <dgm:t>
        <a:bodyPr/>
        <a:lstStyle/>
        <a:p>
          <a:pPr>
            <a:defRPr cap="all"/>
          </a:pPr>
          <a:r>
            <a:rPr lang="en-US" dirty="0"/>
            <a:t>Koppeling naar Bedrijven</a:t>
          </a:r>
        </a:p>
      </dgm:t>
    </dgm:pt>
    <dgm:pt modelId="{86F78D8F-1133-4ECF-A1AA-16A893DF8402}" type="parTrans" cxnId="{8EDA4E7F-CEEE-45A5-BDEF-1D3763370247}">
      <dgm:prSet/>
      <dgm:spPr/>
      <dgm:t>
        <a:bodyPr/>
        <a:lstStyle/>
        <a:p>
          <a:endParaRPr lang="en-US"/>
        </a:p>
      </dgm:t>
    </dgm:pt>
    <dgm:pt modelId="{411095E2-B183-45BA-8D5E-296F8CF84CC4}" type="sibTrans" cxnId="{8EDA4E7F-CEEE-45A5-BDEF-1D3763370247}">
      <dgm:prSet/>
      <dgm:spPr/>
      <dgm:t>
        <a:bodyPr/>
        <a:lstStyle/>
        <a:p>
          <a:endParaRPr lang="en-US"/>
        </a:p>
      </dgm:t>
    </dgm:pt>
    <dgm:pt modelId="{9F6909F2-8BEE-4BB6-8A77-6CE64C05F903}" type="pres">
      <dgm:prSet presAssocID="{94AAC35A-BB78-4927-AD66-DC8C46269F21}" presName="root" presStyleCnt="0">
        <dgm:presLayoutVars>
          <dgm:dir/>
          <dgm:resizeHandles val="exact"/>
        </dgm:presLayoutVars>
      </dgm:prSet>
      <dgm:spPr/>
    </dgm:pt>
    <dgm:pt modelId="{B14F6E63-2B90-4308-BE18-7CDE6B5D385F}" type="pres">
      <dgm:prSet presAssocID="{97779F0D-C430-4658-ACBD-B4EB1211FEDB}" presName="compNode" presStyleCnt="0"/>
      <dgm:spPr/>
    </dgm:pt>
    <dgm:pt modelId="{04530054-5D57-4F15-AFF5-4DFCED0433B2}" type="pres">
      <dgm:prSet presAssocID="{97779F0D-C430-4658-ACBD-B4EB1211FEDB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F4FEAD4-3F17-4CC0-B875-D955A878C11E}" type="pres">
      <dgm:prSet presAssocID="{97779F0D-C430-4658-ACBD-B4EB1211FED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trekken"/>
        </a:ext>
      </dgm:extLst>
    </dgm:pt>
    <dgm:pt modelId="{264FE691-4D5A-4B70-8EEB-29DFEB94D1B0}" type="pres">
      <dgm:prSet presAssocID="{97779F0D-C430-4658-ACBD-B4EB1211FEDB}" presName="spaceRect" presStyleCnt="0"/>
      <dgm:spPr/>
    </dgm:pt>
    <dgm:pt modelId="{73BFA9CA-18D1-490E-9B61-A4181F0F103C}" type="pres">
      <dgm:prSet presAssocID="{97779F0D-C430-4658-ACBD-B4EB1211FEDB}" presName="textRect" presStyleLbl="revTx" presStyleIdx="0" presStyleCnt="4">
        <dgm:presLayoutVars>
          <dgm:chMax val="1"/>
          <dgm:chPref val="1"/>
        </dgm:presLayoutVars>
      </dgm:prSet>
      <dgm:spPr/>
    </dgm:pt>
    <dgm:pt modelId="{8E5DE653-5105-4406-90A4-35BE660BCEE6}" type="pres">
      <dgm:prSet presAssocID="{E8CFB054-EA60-4425-BEFD-08D19D9CC912}" presName="sibTrans" presStyleCnt="0"/>
      <dgm:spPr/>
    </dgm:pt>
    <dgm:pt modelId="{CAB2933B-6DA0-4A08-AB77-A20968F29E0E}" type="pres">
      <dgm:prSet presAssocID="{BEE3335B-39A2-45E8-99EE-2995C2CC7993}" presName="compNode" presStyleCnt="0"/>
      <dgm:spPr/>
    </dgm:pt>
    <dgm:pt modelId="{CDAE8645-87E2-4F5C-BEA0-A5C85CE407F1}" type="pres">
      <dgm:prSet presAssocID="{BEE3335B-39A2-45E8-99EE-2995C2CC799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2EAB98B-C699-4301-BEEB-2A41D5243F50}" type="pres">
      <dgm:prSet presAssocID="{BEE3335B-39A2-45E8-99EE-2995C2CC79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26DB1F12-DB9B-485A-9B83-8FCED2F0285E}" type="pres">
      <dgm:prSet presAssocID="{BEE3335B-39A2-45E8-99EE-2995C2CC7993}" presName="spaceRect" presStyleCnt="0"/>
      <dgm:spPr/>
    </dgm:pt>
    <dgm:pt modelId="{96C35F5A-2977-452E-85D8-F1F39186C7B1}" type="pres">
      <dgm:prSet presAssocID="{BEE3335B-39A2-45E8-99EE-2995C2CC7993}" presName="textRect" presStyleLbl="revTx" presStyleIdx="1" presStyleCnt="4">
        <dgm:presLayoutVars>
          <dgm:chMax val="1"/>
          <dgm:chPref val="1"/>
        </dgm:presLayoutVars>
      </dgm:prSet>
      <dgm:spPr/>
    </dgm:pt>
    <dgm:pt modelId="{CB9A2190-81F4-412E-8573-14C81049DD50}" type="pres">
      <dgm:prSet presAssocID="{8BD7C8FE-1EAD-4F35-826A-D97F25EA4A06}" presName="sibTrans" presStyleCnt="0"/>
      <dgm:spPr/>
    </dgm:pt>
    <dgm:pt modelId="{56EA1E57-49A2-4677-829F-3ECF03601D0E}" type="pres">
      <dgm:prSet presAssocID="{B560D02A-BED9-4D59-8C05-E0A1A323A10A}" presName="compNode" presStyleCnt="0"/>
      <dgm:spPr/>
    </dgm:pt>
    <dgm:pt modelId="{823A4844-4B7F-462D-A481-2A208FA7FBC4}" type="pres">
      <dgm:prSet presAssocID="{B560D02A-BED9-4D59-8C05-E0A1A323A10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CA793E9-ADF7-4321-9791-6149FEAFD128}" type="pres">
      <dgm:prSet presAssocID="{B560D02A-BED9-4D59-8C05-E0A1A323A10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53A30BD-5F9D-4B5D-9B40-3309DA9AF352}" type="pres">
      <dgm:prSet presAssocID="{B560D02A-BED9-4D59-8C05-E0A1A323A10A}" presName="spaceRect" presStyleCnt="0"/>
      <dgm:spPr/>
    </dgm:pt>
    <dgm:pt modelId="{3BEA7CB3-614E-4AF9-8AE5-11C4670F74E6}" type="pres">
      <dgm:prSet presAssocID="{B560D02A-BED9-4D59-8C05-E0A1A323A10A}" presName="textRect" presStyleLbl="revTx" presStyleIdx="2" presStyleCnt="4">
        <dgm:presLayoutVars>
          <dgm:chMax val="1"/>
          <dgm:chPref val="1"/>
        </dgm:presLayoutVars>
      </dgm:prSet>
      <dgm:spPr/>
    </dgm:pt>
    <dgm:pt modelId="{3E41CC65-7693-4379-8843-E908C1505F3F}" type="pres">
      <dgm:prSet presAssocID="{F61D031B-1F70-4988-89CE-C73D92C34860}" presName="sibTrans" presStyleCnt="0"/>
      <dgm:spPr/>
    </dgm:pt>
    <dgm:pt modelId="{9442C930-83DD-4DFF-ACC8-B31CCA56EBD2}" type="pres">
      <dgm:prSet presAssocID="{2FC2560B-448A-4026-958A-345C0CD190DB}" presName="compNode" presStyleCnt="0"/>
      <dgm:spPr/>
    </dgm:pt>
    <dgm:pt modelId="{56FA9631-878A-4A8A-8800-6C34A1EA0866}" type="pres">
      <dgm:prSet presAssocID="{2FC2560B-448A-4026-958A-345C0CD190DB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9A04F7A-2EC5-400A-BBF9-8E65899C69A9}" type="pres">
      <dgm:prSet presAssocID="{2FC2560B-448A-4026-958A-345C0CD190D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AF1BBC3A-9986-4367-9273-7868192FAB01}" type="pres">
      <dgm:prSet presAssocID="{2FC2560B-448A-4026-958A-345C0CD190DB}" presName="spaceRect" presStyleCnt="0"/>
      <dgm:spPr/>
    </dgm:pt>
    <dgm:pt modelId="{B81C26A2-D9FE-42C8-A172-16F08479C78E}" type="pres">
      <dgm:prSet presAssocID="{2FC2560B-448A-4026-958A-345C0CD190D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37CA61F-9E66-4DBC-832D-001B9DF0B505}" type="presOf" srcId="{97779F0D-C430-4658-ACBD-B4EB1211FEDB}" destId="{73BFA9CA-18D1-490E-9B61-A4181F0F103C}" srcOrd="0" destOrd="0" presId="urn:microsoft.com/office/officeart/2018/5/layout/IconLeafLabelList"/>
    <dgm:cxn modelId="{F5C37E20-000E-4E5D-87D2-362ABC7AAF15}" type="presOf" srcId="{BEE3335B-39A2-45E8-99EE-2995C2CC7993}" destId="{96C35F5A-2977-452E-85D8-F1F39186C7B1}" srcOrd="0" destOrd="0" presId="urn:microsoft.com/office/officeart/2018/5/layout/IconLeafLabelList"/>
    <dgm:cxn modelId="{6E67732D-0A0B-4F59-907D-113A26E2F3C9}" type="presOf" srcId="{2FC2560B-448A-4026-958A-345C0CD190DB}" destId="{B81C26A2-D9FE-42C8-A172-16F08479C78E}" srcOrd="0" destOrd="0" presId="urn:microsoft.com/office/officeart/2018/5/layout/IconLeafLabelList"/>
    <dgm:cxn modelId="{8EDA4E7F-CEEE-45A5-BDEF-1D3763370247}" srcId="{94AAC35A-BB78-4927-AD66-DC8C46269F21}" destId="{2FC2560B-448A-4026-958A-345C0CD190DB}" srcOrd="3" destOrd="0" parTransId="{86F78D8F-1133-4ECF-A1AA-16A893DF8402}" sibTransId="{411095E2-B183-45BA-8D5E-296F8CF84CC4}"/>
    <dgm:cxn modelId="{98FBBDB9-AF98-4B08-B661-C7353DE1AE2A}" srcId="{94AAC35A-BB78-4927-AD66-DC8C46269F21}" destId="{BEE3335B-39A2-45E8-99EE-2995C2CC7993}" srcOrd="1" destOrd="0" parTransId="{CE3CC658-1A10-4EC4-8ABB-A1284B1588F4}" sibTransId="{8BD7C8FE-1EAD-4F35-826A-D97F25EA4A06}"/>
    <dgm:cxn modelId="{5B308BBA-546C-460B-96B2-8D3B5D4EFAE8}" srcId="{94AAC35A-BB78-4927-AD66-DC8C46269F21}" destId="{97779F0D-C430-4658-ACBD-B4EB1211FEDB}" srcOrd="0" destOrd="0" parTransId="{14C8CD9D-250A-4E38-B6C7-A154874D9060}" sibTransId="{E8CFB054-EA60-4425-BEFD-08D19D9CC912}"/>
    <dgm:cxn modelId="{84646DC1-45F1-4A01-84EC-6103C611F834}" type="presOf" srcId="{B560D02A-BED9-4D59-8C05-E0A1A323A10A}" destId="{3BEA7CB3-614E-4AF9-8AE5-11C4670F74E6}" srcOrd="0" destOrd="0" presId="urn:microsoft.com/office/officeart/2018/5/layout/IconLeafLabelList"/>
    <dgm:cxn modelId="{62CD29C6-7845-4859-9C92-9DE69561FFEF}" srcId="{94AAC35A-BB78-4927-AD66-DC8C46269F21}" destId="{B560D02A-BED9-4D59-8C05-E0A1A323A10A}" srcOrd="2" destOrd="0" parTransId="{6382FD08-A9A3-43F4-82B2-C62F0C62352D}" sibTransId="{F61D031B-1F70-4988-89CE-C73D92C34860}"/>
    <dgm:cxn modelId="{CEDE74EF-B19D-4FD4-A67D-AEC043402A29}" type="presOf" srcId="{94AAC35A-BB78-4927-AD66-DC8C46269F21}" destId="{9F6909F2-8BEE-4BB6-8A77-6CE64C05F903}" srcOrd="0" destOrd="0" presId="urn:microsoft.com/office/officeart/2018/5/layout/IconLeafLabelList"/>
    <dgm:cxn modelId="{29F0C305-AA6F-4758-B533-1216A0E355A3}" type="presParOf" srcId="{9F6909F2-8BEE-4BB6-8A77-6CE64C05F903}" destId="{B14F6E63-2B90-4308-BE18-7CDE6B5D385F}" srcOrd="0" destOrd="0" presId="urn:microsoft.com/office/officeart/2018/5/layout/IconLeafLabelList"/>
    <dgm:cxn modelId="{41E69CAF-A18B-4071-BFE6-CFB420F8BEDD}" type="presParOf" srcId="{B14F6E63-2B90-4308-BE18-7CDE6B5D385F}" destId="{04530054-5D57-4F15-AFF5-4DFCED0433B2}" srcOrd="0" destOrd="0" presId="urn:microsoft.com/office/officeart/2018/5/layout/IconLeafLabelList"/>
    <dgm:cxn modelId="{2CB55708-3980-4C71-9F59-E1D155A878D6}" type="presParOf" srcId="{B14F6E63-2B90-4308-BE18-7CDE6B5D385F}" destId="{BF4FEAD4-3F17-4CC0-B875-D955A878C11E}" srcOrd="1" destOrd="0" presId="urn:microsoft.com/office/officeart/2018/5/layout/IconLeafLabelList"/>
    <dgm:cxn modelId="{BAB34492-21BA-473A-B383-3F943A46E3BF}" type="presParOf" srcId="{B14F6E63-2B90-4308-BE18-7CDE6B5D385F}" destId="{264FE691-4D5A-4B70-8EEB-29DFEB94D1B0}" srcOrd="2" destOrd="0" presId="urn:microsoft.com/office/officeart/2018/5/layout/IconLeafLabelList"/>
    <dgm:cxn modelId="{E0F6AB32-92BA-4701-B076-742DBA672659}" type="presParOf" srcId="{B14F6E63-2B90-4308-BE18-7CDE6B5D385F}" destId="{73BFA9CA-18D1-490E-9B61-A4181F0F103C}" srcOrd="3" destOrd="0" presId="urn:microsoft.com/office/officeart/2018/5/layout/IconLeafLabelList"/>
    <dgm:cxn modelId="{B6639EEF-2E7D-423B-B290-D3EA279EC871}" type="presParOf" srcId="{9F6909F2-8BEE-4BB6-8A77-6CE64C05F903}" destId="{8E5DE653-5105-4406-90A4-35BE660BCEE6}" srcOrd="1" destOrd="0" presId="urn:microsoft.com/office/officeart/2018/5/layout/IconLeafLabelList"/>
    <dgm:cxn modelId="{907DD92E-A067-4285-A4D3-B296F10C62E0}" type="presParOf" srcId="{9F6909F2-8BEE-4BB6-8A77-6CE64C05F903}" destId="{CAB2933B-6DA0-4A08-AB77-A20968F29E0E}" srcOrd="2" destOrd="0" presId="urn:microsoft.com/office/officeart/2018/5/layout/IconLeafLabelList"/>
    <dgm:cxn modelId="{A5EE87FC-F234-40D4-A6D2-9743D546C1D2}" type="presParOf" srcId="{CAB2933B-6DA0-4A08-AB77-A20968F29E0E}" destId="{CDAE8645-87E2-4F5C-BEA0-A5C85CE407F1}" srcOrd="0" destOrd="0" presId="urn:microsoft.com/office/officeart/2018/5/layout/IconLeafLabelList"/>
    <dgm:cxn modelId="{52C01EEF-74FB-47AA-8274-77EE16E5B186}" type="presParOf" srcId="{CAB2933B-6DA0-4A08-AB77-A20968F29E0E}" destId="{B2EAB98B-C699-4301-BEEB-2A41D5243F50}" srcOrd="1" destOrd="0" presId="urn:microsoft.com/office/officeart/2018/5/layout/IconLeafLabelList"/>
    <dgm:cxn modelId="{F377A2FE-2DDC-4E7D-9871-59C86E7EAA6D}" type="presParOf" srcId="{CAB2933B-6DA0-4A08-AB77-A20968F29E0E}" destId="{26DB1F12-DB9B-485A-9B83-8FCED2F0285E}" srcOrd="2" destOrd="0" presId="urn:microsoft.com/office/officeart/2018/5/layout/IconLeafLabelList"/>
    <dgm:cxn modelId="{53D3CF1D-AB2D-47DF-B500-8A01457D4587}" type="presParOf" srcId="{CAB2933B-6DA0-4A08-AB77-A20968F29E0E}" destId="{96C35F5A-2977-452E-85D8-F1F39186C7B1}" srcOrd="3" destOrd="0" presId="urn:microsoft.com/office/officeart/2018/5/layout/IconLeafLabelList"/>
    <dgm:cxn modelId="{5A38C571-4155-44CE-8159-5744354CC83C}" type="presParOf" srcId="{9F6909F2-8BEE-4BB6-8A77-6CE64C05F903}" destId="{CB9A2190-81F4-412E-8573-14C81049DD50}" srcOrd="3" destOrd="0" presId="urn:microsoft.com/office/officeart/2018/5/layout/IconLeafLabelList"/>
    <dgm:cxn modelId="{F81C5692-802D-4462-9B65-D1C0F15E843D}" type="presParOf" srcId="{9F6909F2-8BEE-4BB6-8A77-6CE64C05F903}" destId="{56EA1E57-49A2-4677-829F-3ECF03601D0E}" srcOrd="4" destOrd="0" presId="urn:microsoft.com/office/officeart/2018/5/layout/IconLeafLabelList"/>
    <dgm:cxn modelId="{0E18D712-D317-41ED-8CBC-5BFDD0B147D0}" type="presParOf" srcId="{56EA1E57-49A2-4677-829F-3ECF03601D0E}" destId="{823A4844-4B7F-462D-A481-2A208FA7FBC4}" srcOrd="0" destOrd="0" presId="urn:microsoft.com/office/officeart/2018/5/layout/IconLeafLabelList"/>
    <dgm:cxn modelId="{34E8273D-8C42-4C00-8696-B54531791676}" type="presParOf" srcId="{56EA1E57-49A2-4677-829F-3ECF03601D0E}" destId="{2CA793E9-ADF7-4321-9791-6149FEAFD128}" srcOrd="1" destOrd="0" presId="urn:microsoft.com/office/officeart/2018/5/layout/IconLeafLabelList"/>
    <dgm:cxn modelId="{38F386FC-2280-4DC6-BB28-AEABF506489B}" type="presParOf" srcId="{56EA1E57-49A2-4677-829F-3ECF03601D0E}" destId="{553A30BD-5F9D-4B5D-9B40-3309DA9AF352}" srcOrd="2" destOrd="0" presId="urn:microsoft.com/office/officeart/2018/5/layout/IconLeafLabelList"/>
    <dgm:cxn modelId="{EE63CA5C-3367-45EE-ACEA-CD69A618E26E}" type="presParOf" srcId="{56EA1E57-49A2-4677-829F-3ECF03601D0E}" destId="{3BEA7CB3-614E-4AF9-8AE5-11C4670F74E6}" srcOrd="3" destOrd="0" presId="urn:microsoft.com/office/officeart/2018/5/layout/IconLeafLabelList"/>
    <dgm:cxn modelId="{4F5AB246-AC3A-4A2F-A48A-2E7697828C8D}" type="presParOf" srcId="{9F6909F2-8BEE-4BB6-8A77-6CE64C05F903}" destId="{3E41CC65-7693-4379-8843-E908C1505F3F}" srcOrd="5" destOrd="0" presId="urn:microsoft.com/office/officeart/2018/5/layout/IconLeafLabelList"/>
    <dgm:cxn modelId="{51CBB265-C850-49E8-8B54-2C9AB3DE841F}" type="presParOf" srcId="{9F6909F2-8BEE-4BB6-8A77-6CE64C05F903}" destId="{9442C930-83DD-4DFF-ACC8-B31CCA56EBD2}" srcOrd="6" destOrd="0" presId="urn:microsoft.com/office/officeart/2018/5/layout/IconLeafLabelList"/>
    <dgm:cxn modelId="{E6862E39-920A-42F0-BB36-53F5237C717A}" type="presParOf" srcId="{9442C930-83DD-4DFF-ACC8-B31CCA56EBD2}" destId="{56FA9631-878A-4A8A-8800-6C34A1EA0866}" srcOrd="0" destOrd="0" presId="urn:microsoft.com/office/officeart/2018/5/layout/IconLeafLabelList"/>
    <dgm:cxn modelId="{4EBAE363-069D-4E5E-8B2C-6CA980E30579}" type="presParOf" srcId="{9442C930-83DD-4DFF-ACC8-B31CCA56EBD2}" destId="{69A04F7A-2EC5-400A-BBF9-8E65899C69A9}" srcOrd="1" destOrd="0" presId="urn:microsoft.com/office/officeart/2018/5/layout/IconLeafLabelList"/>
    <dgm:cxn modelId="{C2120670-CD4E-4B72-8115-85EFE13693ED}" type="presParOf" srcId="{9442C930-83DD-4DFF-ACC8-B31CCA56EBD2}" destId="{AF1BBC3A-9986-4367-9273-7868192FAB01}" srcOrd="2" destOrd="0" presId="urn:microsoft.com/office/officeart/2018/5/layout/IconLeafLabelList"/>
    <dgm:cxn modelId="{A1A4D774-76FE-44D1-A36F-7AF2DA293315}" type="presParOf" srcId="{9442C930-83DD-4DFF-ACC8-B31CCA56EBD2}" destId="{B81C26A2-D9FE-42C8-A172-16F08479C78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C6188-171F-4E4F-BE2B-30B3E7BC29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FE4B0E-74F3-47AE-8D98-68AB7169B0FB}">
      <dgm:prSet/>
      <dgm:spPr/>
      <dgm:t>
        <a:bodyPr/>
        <a:lstStyle/>
        <a:p>
          <a:r>
            <a:rPr lang="nl-NL" dirty="0"/>
            <a:t>Stimuleren van faciliteiten door bedrijfsfitness</a:t>
          </a:r>
          <a:endParaRPr lang="en-US" dirty="0"/>
        </a:p>
      </dgm:t>
    </dgm:pt>
    <dgm:pt modelId="{9FE265F4-1F1F-4B92-88C1-609650CE9BBF}" type="parTrans" cxnId="{D25E48E6-BEBF-4536-A742-FE7A89F0F65F}">
      <dgm:prSet/>
      <dgm:spPr/>
      <dgm:t>
        <a:bodyPr/>
        <a:lstStyle/>
        <a:p>
          <a:endParaRPr lang="en-US"/>
        </a:p>
      </dgm:t>
    </dgm:pt>
    <dgm:pt modelId="{FDF523C7-5AA7-462C-9937-05BDE4D93F47}" type="sibTrans" cxnId="{D25E48E6-BEBF-4536-A742-FE7A89F0F65F}">
      <dgm:prSet/>
      <dgm:spPr/>
      <dgm:t>
        <a:bodyPr/>
        <a:lstStyle/>
        <a:p>
          <a:endParaRPr lang="en-US"/>
        </a:p>
      </dgm:t>
    </dgm:pt>
    <dgm:pt modelId="{F5B5F2EB-B50E-4DD9-BE3F-2AE8B9C9547F}">
      <dgm:prSet/>
      <dgm:spPr/>
      <dgm:t>
        <a:bodyPr/>
        <a:lstStyle/>
        <a:p>
          <a:r>
            <a:rPr lang="nl-NL" dirty="0"/>
            <a:t>Stimuleren van de gezonde leefstijl</a:t>
          </a:r>
          <a:endParaRPr lang="en-US" dirty="0"/>
        </a:p>
      </dgm:t>
    </dgm:pt>
    <dgm:pt modelId="{9E6029DA-D507-4E7C-B16C-513184AAA6F1}" type="parTrans" cxnId="{DFD7E9D8-0462-423D-8142-670241AEA9D7}">
      <dgm:prSet/>
      <dgm:spPr/>
      <dgm:t>
        <a:bodyPr/>
        <a:lstStyle/>
        <a:p>
          <a:endParaRPr lang="en-US"/>
        </a:p>
      </dgm:t>
    </dgm:pt>
    <dgm:pt modelId="{590414A3-5AD6-4956-84F7-3EEB3440DC9B}" type="sibTrans" cxnId="{DFD7E9D8-0462-423D-8142-670241AEA9D7}">
      <dgm:prSet/>
      <dgm:spPr/>
      <dgm:t>
        <a:bodyPr/>
        <a:lstStyle/>
        <a:p>
          <a:endParaRPr lang="en-US"/>
        </a:p>
      </dgm:t>
    </dgm:pt>
    <dgm:pt modelId="{68E0DF21-A3C6-4754-9C38-4D3CCE42460D}">
      <dgm:prSet/>
      <dgm:spPr/>
      <dgm:t>
        <a:bodyPr/>
        <a:lstStyle/>
        <a:p>
          <a:r>
            <a:rPr lang="nl-NL"/>
            <a:t>Toepassen van gezondheidschecks voor iedereen</a:t>
          </a:r>
          <a:endParaRPr lang="en-US"/>
        </a:p>
      </dgm:t>
    </dgm:pt>
    <dgm:pt modelId="{9E14264B-FC40-40F0-AA06-02141C32926B}" type="parTrans" cxnId="{5821FD1D-ED9F-4A38-A127-0E5260FDDCB8}">
      <dgm:prSet/>
      <dgm:spPr/>
      <dgm:t>
        <a:bodyPr/>
        <a:lstStyle/>
        <a:p>
          <a:endParaRPr lang="en-US"/>
        </a:p>
      </dgm:t>
    </dgm:pt>
    <dgm:pt modelId="{9584B264-2EC9-4160-BCD5-84829C8C8A68}" type="sibTrans" cxnId="{5821FD1D-ED9F-4A38-A127-0E5260FDDCB8}">
      <dgm:prSet/>
      <dgm:spPr/>
      <dgm:t>
        <a:bodyPr/>
        <a:lstStyle/>
        <a:p>
          <a:endParaRPr lang="en-US"/>
        </a:p>
      </dgm:t>
    </dgm:pt>
    <dgm:pt modelId="{22099CFA-5ACC-43DA-9E0A-F377D1A0CBC9}">
      <dgm:prSet/>
      <dgm:spPr/>
      <dgm:t>
        <a:bodyPr/>
        <a:lstStyle/>
        <a:p>
          <a:r>
            <a:rPr lang="nl-NL" dirty="0"/>
            <a:t>Inspelen op het Corona-virus</a:t>
          </a:r>
          <a:endParaRPr lang="en-US" dirty="0"/>
        </a:p>
      </dgm:t>
    </dgm:pt>
    <dgm:pt modelId="{1A2C6F14-6145-45AA-A64D-37229386C3A6}" type="parTrans" cxnId="{F47A730E-3AED-48BB-8159-985929D04FA0}">
      <dgm:prSet/>
      <dgm:spPr/>
      <dgm:t>
        <a:bodyPr/>
        <a:lstStyle/>
        <a:p>
          <a:endParaRPr lang="en-US"/>
        </a:p>
      </dgm:t>
    </dgm:pt>
    <dgm:pt modelId="{9991FCF1-C156-456A-95FE-44CF09884B80}" type="sibTrans" cxnId="{F47A730E-3AED-48BB-8159-985929D04FA0}">
      <dgm:prSet/>
      <dgm:spPr/>
      <dgm:t>
        <a:bodyPr/>
        <a:lstStyle/>
        <a:p>
          <a:endParaRPr lang="en-US"/>
        </a:p>
      </dgm:t>
    </dgm:pt>
    <dgm:pt modelId="{FAFFEC57-79FA-4029-8ADE-FFFC1EEBFD4D}">
      <dgm:prSet/>
      <dgm:spPr/>
      <dgm:t>
        <a:bodyPr/>
        <a:lstStyle/>
        <a:p>
          <a:r>
            <a:rPr lang="nl-NL"/>
            <a:t>Inspelen op marktaandeel leefstijlcoaching</a:t>
          </a:r>
          <a:endParaRPr lang="en-US"/>
        </a:p>
      </dgm:t>
    </dgm:pt>
    <dgm:pt modelId="{5ACB0157-55F2-4B62-AA20-6DC6F07D888E}" type="parTrans" cxnId="{38B4135F-72DE-4DF8-8E10-E70EBB4E79DC}">
      <dgm:prSet/>
      <dgm:spPr/>
      <dgm:t>
        <a:bodyPr/>
        <a:lstStyle/>
        <a:p>
          <a:endParaRPr lang="en-US"/>
        </a:p>
      </dgm:t>
    </dgm:pt>
    <dgm:pt modelId="{BF66667B-9A46-414B-8A18-FB5CA2F82902}" type="sibTrans" cxnId="{38B4135F-72DE-4DF8-8E10-E70EBB4E79DC}">
      <dgm:prSet/>
      <dgm:spPr/>
      <dgm:t>
        <a:bodyPr/>
        <a:lstStyle/>
        <a:p>
          <a:endParaRPr lang="en-US"/>
        </a:p>
      </dgm:t>
    </dgm:pt>
    <dgm:pt modelId="{6E054AD6-5477-4907-B6F4-ED8BB37FAF0B}">
      <dgm:prSet/>
      <dgm:spPr/>
      <dgm:t>
        <a:bodyPr/>
        <a:lstStyle/>
        <a:p>
          <a:r>
            <a:rPr lang="nl-NL" dirty="0"/>
            <a:t>Rol spelen bij onderwijs aanbod Windesheim d.m.v. vitaliteitsmodules/evenementen</a:t>
          </a:r>
          <a:endParaRPr lang="en-US" dirty="0"/>
        </a:p>
      </dgm:t>
    </dgm:pt>
    <dgm:pt modelId="{6E5D2A0A-5222-4100-BF29-B10182918345}" type="parTrans" cxnId="{6A013FB7-85A2-4417-8CE7-EE9210315350}">
      <dgm:prSet/>
      <dgm:spPr/>
      <dgm:t>
        <a:bodyPr/>
        <a:lstStyle/>
        <a:p>
          <a:endParaRPr lang="en-US"/>
        </a:p>
      </dgm:t>
    </dgm:pt>
    <dgm:pt modelId="{568D33AB-1A59-4F0E-BA7A-BF19C4A302E3}" type="sibTrans" cxnId="{6A013FB7-85A2-4417-8CE7-EE9210315350}">
      <dgm:prSet/>
      <dgm:spPr/>
      <dgm:t>
        <a:bodyPr/>
        <a:lstStyle/>
        <a:p>
          <a:endParaRPr lang="en-US"/>
        </a:p>
      </dgm:t>
    </dgm:pt>
    <dgm:pt modelId="{FCE1D974-74C5-4512-B5D8-A88DB60FC976}" type="pres">
      <dgm:prSet presAssocID="{53AC6188-171F-4E4F-BE2B-30B3E7BC299D}" presName="root" presStyleCnt="0">
        <dgm:presLayoutVars>
          <dgm:dir/>
          <dgm:resizeHandles val="exact"/>
        </dgm:presLayoutVars>
      </dgm:prSet>
      <dgm:spPr/>
    </dgm:pt>
    <dgm:pt modelId="{6DCDA29F-9A86-4447-B61E-9C2AD64E9E7F}" type="pres">
      <dgm:prSet presAssocID="{4FFE4B0E-74F3-47AE-8D98-68AB7169B0FB}" presName="compNode" presStyleCnt="0"/>
      <dgm:spPr/>
    </dgm:pt>
    <dgm:pt modelId="{7AC742A9-6CC2-4A5F-AF11-9948AEE2D85E}" type="pres">
      <dgm:prSet presAssocID="{4FFE4B0E-74F3-47AE-8D98-68AB7169B0FB}" presName="bgRect" presStyleLbl="bgShp" presStyleIdx="0" presStyleCnt="6"/>
      <dgm:spPr/>
    </dgm:pt>
    <dgm:pt modelId="{B00EDF23-1F10-4653-A429-A669D53CA04A}" type="pres">
      <dgm:prSet presAssocID="{4FFE4B0E-74F3-47AE-8D98-68AB7169B0F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CC34FB3F-C6BE-4732-8D12-370BF66779DA}" type="pres">
      <dgm:prSet presAssocID="{4FFE4B0E-74F3-47AE-8D98-68AB7169B0FB}" presName="spaceRect" presStyleCnt="0"/>
      <dgm:spPr/>
    </dgm:pt>
    <dgm:pt modelId="{1E09B321-B173-4DAC-AB0A-0655C22E2921}" type="pres">
      <dgm:prSet presAssocID="{4FFE4B0E-74F3-47AE-8D98-68AB7169B0FB}" presName="parTx" presStyleLbl="revTx" presStyleIdx="0" presStyleCnt="6">
        <dgm:presLayoutVars>
          <dgm:chMax val="0"/>
          <dgm:chPref val="0"/>
        </dgm:presLayoutVars>
      </dgm:prSet>
      <dgm:spPr/>
    </dgm:pt>
    <dgm:pt modelId="{593006EC-A107-4609-955E-84FFF75BAA5A}" type="pres">
      <dgm:prSet presAssocID="{FDF523C7-5AA7-462C-9937-05BDE4D93F47}" presName="sibTrans" presStyleCnt="0"/>
      <dgm:spPr/>
    </dgm:pt>
    <dgm:pt modelId="{D00E9BEC-884D-4C99-9451-4F02FA8D76E3}" type="pres">
      <dgm:prSet presAssocID="{F5B5F2EB-B50E-4DD9-BE3F-2AE8B9C9547F}" presName="compNode" presStyleCnt="0"/>
      <dgm:spPr/>
    </dgm:pt>
    <dgm:pt modelId="{C9AD13BC-37BC-42BE-867B-2CE7A5F6502C}" type="pres">
      <dgm:prSet presAssocID="{F5B5F2EB-B50E-4DD9-BE3F-2AE8B9C9547F}" presName="bgRect" presStyleLbl="bgShp" presStyleIdx="1" presStyleCnt="6"/>
      <dgm:spPr/>
    </dgm:pt>
    <dgm:pt modelId="{B32AC796-249D-49F6-BA3C-3628AD33B3B0}" type="pres">
      <dgm:prSet presAssocID="{F5B5F2EB-B50E-4DD9-BE3F-2AE8B9C9547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70993AB-1898-4F27-8C31-87E53BE24548}" type="pres">
      <dgm:prSet presAssocID="{F5B5F2EB-B50E-4DD9-BE3F-2AE8B9C9547F}" presName="spaceRect" presStyleCnt="0"/>
      <dgm:spPr/>
    </dgm:pt>
    <dgm:pt modelId="{A70611B9-DCE3-4523-9494-1DAD3C6724CB}" type="pres">
      <dgm:prSet presAssocID="{F5B5F2EB-B50E-4DD9-BE3F-2AE8B9C9547F}" presName="parTx" presStyleLbl="revTx" presStyleIdx="1" presStyleCnt="6">
        <dgm:presLayoutVars>
          <dgm:chMax val="0"/>
          <dgm:chPref val="0"/>
        </dgm:presLayoutVars>
      </dgm:prSet>
      <dgm:spPr/>
    </dgm:pt>
    <dgm:pt modelId="{1C1CB48E-9FC9-4EEC-AA60-2DF4D000EF68}" type="pres">
      <dgm:prSet presAssocID="{590414A3-5AD6-4956-84F7-3EEB3440DC9B}" presName="sibTrans" presStyleCnt="0"/>
      <dgm:spPr/>
    </dgm:pt>
    <dgm:pt modelId="{293624E7-36D0-44EC-9DD3-2A8D4A8055F4}" type="pres">
      <dgm:prSet presAssocID="{68E0DF21-A3C6-4754-9C38-4D3CCE42460D}" presName="compNode" presStyleCnt="0"/>
      <dgm:spPr/>
    </dgm:pt>
    <dgm:pt modelId="{2DD6CF79-6DA8-469C-A698-AB5500086906}" type="pres">
      <dgm:prSet presAssocID="{68E0DF21-A3C6-4754-9C38-4D3CCE42460D}" presName="bgRect" presStyleLbl="bgShp" presStyleIdx="2" presStyleCnt="6"/>
      <dgm:spPr/>
    </dgm:pt>
    <dgm:pt modelId="{B915F31C-6F72-49BA-8F7C-038C8E5191FA}" type="pres">
      <dgm:prSet presAssocID="{68E0DF21-A3C6-4754-9C38-4D3CCE42460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80D4024-459F-40A0-A671-62BFE8529D6B}" type="pres">
      <dgm:prSet presAssocID="{68E0DF21-A3C6-4754-9C38-4D3CCE42460D}" presName="spaceRect" presStyleCnt="0"/>
      <dgm:spPr/>
    </dgm:pt>
    <dgm:pt modelId="{12C5279A-1A6B-426F-A257-6FF5FE8D0D1A}" type="pres">
      <dgm:prSet presAssocID="{68E0DF21-A3C6-4754-9C38-4D3CCE42460D}" presName="parTx" presStyleLbl="revTx" presStyleIdx="2" presStyleCnt="6">
        <dgm:presLayoutVars>
          <dgm:chMax val="0"/>
          <dgm:chPref val="0"/>
        </dgm:presLayoutVars>
      </dgm:prSet>
      <dgm:spPr/>
    </dgm:pt>
    <dgm:pt modelId="{467E97F9-4F37-4EF3-B250-A05B909970AE}" type="pres">
      <dgm:prSet presAssocID="{9584B264-2EC9-4160-BCD5-84829C8C8A68}" presName="sibTrans" presStyleCnt="0"/>
      <dgm:spPr/>
    </dgm:pt>
    <dgm:pt modelId="{E28DBAFE-E74D-4417-85D0-DE42596C5A52}" type="pres">
      <dgm:prSet presAssocID="{22099CFA-5ACC-43DA-9E0A-F377D1A0CBC9}" presName="compNode" presStyleCnt="0"/>
      <dgm:spPr/>
    </dgm:pt>
    <dgm:pt modelId="{FF6BEF27-C187-4B81-9CDB-0B9302E2A60F}" type="pres">
      <dgm:prSet presAssocID="{22099CFA-5ACC-43DA-9E0A-F377D1A0CBC9}" presName="bgRect" presStyleLbl="bgShp" presStyleIdx="3" presStyleCnt="6"/>
      <dgm:spPr/>
    </dgm:pt>
    <dgm:pt modelId="{0F368011-4A25-4C4A-A7D7-B096FB5BC45B}" type="pres">
      <dgm:prSet presAssocID="{22099CFA-5ACC-43DA-9E0A-F377D1A0CBC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F7A7898D-0C00-4F99-B768-9C4B565ED31E}" type="pres">
      <dgm:prSet presAssocID="{22099CFA-5ACC-43DA-9E0A-F377D1A0CBC9}" presName="spaceRect" presStyleCnt="0"/>
      <dgm:spPr/>
    </dgm:pt>
    <dgm:pt modelId="{C7BECC75-A616-4489-A040-EB3B441CB052}" type="pres">
      <dgm:prSet presAssocID="{22099CFA-5ACC-43DA-9E0A-F377D1A0CBC9}" presName="parTx" presStyleLbl="revTx" presStyleIdx="3" presStyleCnt="6">
        <dgm:presLayoutVars>
          <dgm:chMax val="0"/>
          <dgm:chPref val="0"/>
        </dgm:presLayoutVars>
      </dgm:prSet>
      <dgm:spPr/>
    </dgm:pt>
    <dgm:pt modelId="{5E1DA0C0-2C14-413C-A835-9107C8C4A020}" type="pres">
      <dgm:prSet presAssocID="{9991FCF1-C156-456A-95FE-44CF09884B80}" presName="sibTrans" presStyleCnt="0"/>
      <dgm:spPr/>
    </dgm:pt>
    <dgm:pt modelId="{E92ECC2B-AA49-420C-8802-E260C7D93FB9}" type="pres">
      <dgm:prSet presAssocID="{FAFFEC57-79FA-4029-8ADE-FFFC1EEBFD4D}" presName="compNode" presStyleCnt="0"/>
      <dgm:spPr/>
    </dgm:pt>
    <dgm:pt modelId="{C140ED1A-C402-4097-9FC3-80C1E851CCAE}" type="pres">
      <dgm:prSet presAssocID="{FAFFEC57-79FA-4029-8ADE-FFFC1EEBFD4D}" presName="bgRect" presStyleLbl="bgShp" presStyleIdx="4" presStyleCnt="6"/>
      <dgm:spPr/>
    </dgm:pt>
    <dgm:pt modelId="{E9624029-DA12-44F5-B9E5-9615D09347AA}" type="pres">
      <dgm:prSet presAssocID="{FAFFEC57-79FA-4029-8ADE-FFFC1EEBFD4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682DC6-665D-4C09-82BD-EC3BB4E81427}" type="pres">
      <dgm:prSet presAssocID="{FAFFEC57-79FA-4029-8ADE-FFFC1EEBFD4D}" presName="spaceRect" presStyleCnt="0"/>
      <dgm:spPr/>
    </dgm:pt>
    <dgm:pt modelId="{6E213C3F-AF03-4442-A666-C5187DFF8712}" type="pres">
      <dgm:prSet presAssocID="{FAFFEC57-79FA-4029-8ADE-FFFC1EEBFD4D}" presName="parTx" presStyleLbl="revTx" presStyleIdx="4" presStyleCnt="6">
        <dgm:presLayoutVars>
          <dgm:chMax val="0"/>
          <dgm:chPref val="0"/>
        </dgm:presLayoutVars>
      </dgm:prSet>
      <dgm:spPr/>
    </dgm:pt>
    <dgm:pt modelId="{94D0C3FB-05A3-4F74-8E08-180A018B276F}" type="pres">
      <dgm:prSet presAssocID="{BF66667B-9A46-414B-8A18-FB5CA2F82902}" presName="sibTrans" presStyleCnt="0"/>
      <dgm:spPr/>
    </dgm:pt>
    <dgm:pt modelId="{A27CB117-FBF1-465A-B626-D59062C87588}" type="pres">
      <dgm:prSet presAssocID="{6E054AD6-5477-4907-B6F4-ED8BB37FAF0B}" presName="compNode" presStyleCnt="0"/>
      <dgm:spPr/>
    </dgm:pt>
    <dgm:pt modelId="{98E85D4D-BBAC-44D4-950C-DB19D6F8B5AD}" type="pres">
      <dgm:prSet presAssocID="{6E054AD6-5477-4907-B6F4-ED8BB37FAF0B}" presName="bgRect" presStyleLbl="bgShp" presStyleIdx="5" presStyleCnt="6"/>
      <dgm:spPr/>
    </dgm:pt>
    <dgm:pt modelId="{67F9395A-B682-46C4-A3B2-BDCEFE45139C}" type="pres">
      <dgm:prSet presAssocID="{6E054AD6-5477-4907-B6F4-ED8BB37FAF0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A302975E-E99F-45B2-9DA1-DB000E2D5E14}" type="pres">
      <dgm:prSet presAssocID="{6E054AD6-5477-4907-B6F4-ED8BB37FAF0B}" presName="spaceRect" presStyleCnt="0"/>
      <dgm:spPr/>
    </dgm:pt>
    <dgm:pt modelId="{4B877F24-702A-43F6-9636-7A4E2C52617B}" type="pres">
      <dgm:prSet presAssocID="{6E054AD6-5477-4907-B6F4-ED8BB37FAF0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67B8F00-1C0F-4537-9137-936D4CAE67E3}" type="presOf" srcId="{53AC6188-171F-4E4F-BE2B-30B3E7BC299D}" destId="{FCE1D974-74C5-4512-B5D8-A88DB60FC976}" srcOrd="0" destOrd="0" presId="urn:microsoft.com/office/officeart/2018/2/layout/IconVerticalSolidList"/>
    <dgm:cxn modelId="{F47A730E-3AED-48BB-8159-985929D04FA0}" srcId="{53AC6188-171F-4E4F-BE2B-30B3E7BC299D}" destId="{22099CFA-5ACC-43DA-9E0A-F377D1A0CBC9}" srcOrd="3" destOrd="0" parTransId="{1A2C6F14-6145-45AA-A64D-37229386C3A6}" sibTransId="{9991FCF1-C156-456A-95FE-44CF09884B80}"/>
    <dgm:cxn modelId="{5821FD1D-ED9F-4A38-A127-0E5260FDDCB8}" srcId="{53AC6188-171F-4E4F-BE2B-30B3E7BC299D}" destId="{68E0DF21-A3C6-4754-9C38-4D3CCE42460D}" srcOrd="2" destOrd="0" parTransId="{9E14264B-FC40-40F0-AA06-02141C32926B}" sibTransId="{9584B264-2EC9-4160-BCD5-84829C8C8A68}"/>
    <dgm:cxn modelId="{FC58EB25-DAAC-48CD-B85C-076499F97A4F}" type="presOf" srcId="{68E0DF21-A3C6-4754-9C38-4D3CCE42460D}" destId="{12C5279A-1A6B-426F-A257-6FF5FE8D0D1A}" srcOrd="0" destOrd="0" presId="urn:microsoft.com/office/officeart/2018/2/layout/IconVerticalSolidList"/>
    <dgm:cxn modelId="{38B4135F-72DE-4DF8-8E10-E70EBB4E79DC}" srcId="{53AC6188-171F-4E4F-BE2B-30B3E7BC299D}" destId="{FAFFEC57-79FA-4029-8ADE-FFFC1EEBFD4D}" srcOrd="4" destOrd="0" parTransId="{5ACB0157-55F2-4B62-AA20-6DC6F07D888E}" sibTransId="{BF66667B-9A46-414B-8A18-FB5CA2F82902}"/>
    <dgm:cxn modelId="{E5C7016F-DFAB-4EE3-BC15-F3729750ACCD}" type="presOf" srcId="{22099CFA-5ACC-43DA-9E0A-F377D1A0CBC9}" destId="{C7BECC75-A616-4489-A040-EB3B441CB052}" srcOrd="0" destOrd="0" presId="urn:microsoft.com/office/officeart/2018/2/layout/IconVerticalSolidList"/>
    <dgm:cxn modelId="{0955BB6F-AEF9-48ED-AAF4-99D4E241AB58}" type="presOf" srcId="{F5B5F2EB-B50E-4DD9-BE3F-2AE8B9C9547F}" destId="{A70611B9-DCE3-4523-9494-1DAD3C6724CB}" srcOrd="0" destOrd="0" presId="urn:microsoft.com/office/officeart/2018/2/layout/IconVerticalSolidList"/>
    <dgm:cxn modelId="{F627537B-673F-41DB-8293-B3D8A85E3B1A}" type="presOf" srcId="{6E054AD6-5477-4907-B6F4-ED8BB37FAF0B}" destId="{4B877F24-702A-43F6-9636-7A4E2C52617B}" srcOrd="0" destOrd="0" presId="urn:microsoft.com/office/officeart/2018/2/layout/IconVerticalSolidList"/>
    <dgm:cxn modelId="{3E5FA98A-A507-4B60-9822-723AD29D3613}" type="presOf" srcId="{FAFFEC57-79FA-4029-8ADE-FFFC1EEBFD4D}" destId="{6E213C3F-AF03-4442-A666-C5187DFF8712}" srcOrd="0" destOrd="0" presId="urn:microsoft.com/office/officeart/2018/2/layout/IconVerticalSolidList"/>
    <dgm:cxn modelId="{D24E3CA3-74E3-4A7B-91C1-3EB575C4F11F}" type="presOf" srcId="{4FFE4B0E-74F3-47AE-8D98-68AB7169B0FB}" destId="{1E09B321-B173-4DAC-AB0A-0655C22E2921}" srcOrd="0" destOrd="0" presId="urn:microsoft.com/office/officeart/2018/2/layout/IconVerticalSolidList"/>
    <dgm:cxn modelId="{6A013FB7-85A2-4417-8CE7-EE9210315350}" srcId="{53AC6188-171F-4E4F-BE2B-30B3E7BC299D}" destId="{6E054AD6-5477-4907-B6F4-ED8BB37FAF0B}" srcOrd="5" destOrd="0" parTransId="{6E5D2A0A-5222-4100-BF29-B10182918345}" sibTransId="{568D33AB-1A59-4F0E-BA7A-BF19C4A302E3}"/>
    <dgm:cxn modelId="{DFD7E9D8-0462-423D-8142-670241AEA9D7}" srcId="{53AC6188-171F-4E4F-BE2B-30B3E7BC299D}" destId="{F5B5F2EB-B50E-4DD9-BE3F-2AE8B9C9547F}" srcOrd="1" destOrd="0" parTransId="{9E6029DA-D507-4E7C-B16C-513184AAA6F1}" sibTransId="{590414A3-5AD6-4956-84F7-3EEB3440DC9B}"/>
    <dgm:cxn modelId="{D25E48E6-BEBF-4536-A742-FE7A89F0F65F}" srcId="{53AC6188-171F-4E4F-BE2B-30B3E7BC299D}" destId="{4FFE4B0E-74F3-47AE-8D98-68AB7169B0FB}" srcOrd="0" destOrd="0" parTransId="{9FE265F4-1F1F-4B92-88C1-609650CE9BBF}" sibTransId="{FDF523C7-5AA7-462C-9937-05BDE4D93F47}"/>
    <dgm:cxn modelId="{8D523F4E-407C-4046-9916-1B5F24EB163E}" type="presParOf" srcId="{FCE1D974-74C5-4512-B5D8-A88DB60FC976}" destId="{6DCDA29F-9A86-4447-B61E-9C2AD64E9E7F}" srcOrd="0" destOrd="0" presId="urn:microsoft.com/office/officeart/2018/2/layout/IconVerticalSolidList"/>
    <dgm:cxn modelId="{F6A7E417-AAA9-4E74-907F-4A5B35945358}" type="presParOf" srcId="{6DCDA29F-9A86-4447-B61E-9C2AD64E9E7F}" destId="{7AC742A9-6CC2-4A5F-AF11-9948AEE2D85E}" srcOrd="0" destOrd="0" presId="urn:microsoft.com/office/officeart/2018/2/layout/IconVerticalSolidList"/>
    <dgm:cxn modelId="{BE252F24-1E8C-4C5E-8FFF-9514B4D91A10}" type="presParOf" srcId="{6DCDA29F-9A86-4447-B61E-9C2AD64E9E7F}" destId="{B00EDF23-1F10-4653-A429-A669D53CA04A}" srcOrd="1" destOrd="0" presId="urn:microsoft.com/office/officeart/2018/2/layout/IconVerticalSolidList"/>
    <dgm:cxn modelId="{4A071111-E040-485D-A5F8-678B2D634752}" type="presParOf" srcId="{6DCDA29F-9A86-4447-B61E-9C2AD64E9E7F}" destId="{CC34FB3F-C6BE-4732-8D12-370BF66779DA}" srcOrd="2" destOrd="0" presId="urn:microsoft.com/office/officeart/2018/2/layout/IconVerticalSolidList"/>
    <dgm:cxn modelId="{993A3E8A-249F-4656-92C2-DAAF4F664202}" type="presParOf" srcId="{6DCDA29F-9A86-4447-B61E-9C2AD64E9E7F}" destId="{1E09B321-B173-4DAC-AB0A-0655C22E2921}" srcOrd="3" destOrd="0" presId="urn:microsoft.com/office/officeart/2018/2/layout/IconVerticalSolidList"/>
    <dgm:cxn modelId="{9BCBACAE-C31A-46D1-B8D6-74B30C663601}" type="presParOf" srcId="{FCE1D974-74C5-4512-B5D8-A88DB60FC976}" destId="{593006EC-A107-4609-955E-84FFF75BAA5A}" srcOrd="1" destOrd="0" presId="urn:microsoft.com/office/officeart/2018/2/layout/IconVerticalSolidList"/>
    <dgm:cxn modelId="{9C2B4903-6435-4367-8853-00F93BB5A2E1}" type="presParOf" srcId="{FCE1D974-74C5-4512-B5D8-A88DB60FC976}" destId="{D00E9BEC-884D-4C99-9451-4F02FA8D76E3}" srcOrd="2" destOrd="0" presId="urn:microsoft.com/office/officeart/2018/2/layout/IconVerticalSolidList"/>
    <dgm:cxn modelId="{0496C3A3-2B1A-490F-AABC-BC809C18D0BC}" type="presParOf" srcId="{D00E9BEC-884D-4C99-9451-4F02FA8D76E3}" destId="{C9AD13BC-37BC-42BE-867B-2CE7A5F6502C}" srcOrd="0" destOrd="0" presId="urn:microsoft.com/office/officeart/2018/2/layout/IconVerticalSolidList"/>
    <dgm:cxn modelId="{E9C73126-E41B-4F0E-A655-8D480C610958}" type="presParOf" srcId="{D00E9BEC-884D-4C99-9451-4F02FA8D76E3}" destId="{B32AC796-249D-49F6-BA3C-3628AD33B3B0}" srcOrd="1" destOrd="0" presId="urn:microsoft.com/office/officeart/2018/2/layout/IconVerticalSolidList"/>
    <dgm:cxn modelId="{15D41C93-9BCC-4B1D-A252-AD32A77F4488}" type="presParOf" srcId="{D00E9BEC-884D-4C99-9451-4F02FA8D76E3}" destId="{470993AB-1898-4F27-8C31-87E53BE24548}" srcOrd="2" destOrd="0" presId="urn:microsoft.com/office/officeart/2018/2/layout/IconVerticalSolidList"/>
    <dgm:cxn modelId="{290D7711-A8D0-4105-90D1-BA04097638A7}" type="presParOf" srcId="{D00E9BEC-884D-4C99-9451-4F02FA8D76E3}" destId="{A70611B9-DCE3-4523-9494-1DAD3C6724CB}" srcOrd="3" destOrd="0" presId="urn:microsoft.com/office/officeart/2018/2/layout/IconVerticalSolidList"/>
    <dgm:cxn modelId="{8A546B8F-8B3B-44EC-8808-8FCFD1A8D793}" type="presParOf" srcId="{FCE1D974-74C5-4512-B5D8-A88DB60FC976}" destId="{1C1CB48E-9FC9-4EEC-AA60-2DF4D000EF68}" srcOrd="3" destOrd="0" presId="urn:microsoft.com/office/officeart/2018/2/layout/IconVerticalSolidList"/>
    <dgm:cxn modelId="{9314C4C1-F8AD-469B-9B5C-3331F9931317}" type="presParOf" srcId="{FCE1D974-74C5-4512-B5D8-A88DB60FC976}" destId="{293624E7-36D0-44EC-9DD3-2A8D4A8055F4}" srcOrd="4" destOrd="0" presId="urn:microsoft.com/office/officeart/2018/2/layout/IconVerticalSolidList"/>
    <dgm:cxn modelId="{D5673F14-29EA-4C09-8421-2660C18ADC4C}" type="presParOf" srcId="{293624E7-36D0-44EC-9DD3-2A8D4A8055F4}" destId="{2DD6CF79-6DA8-469C-A698-AB5500086906}" srcOrd="0" destOrd="0" presId="urn:microsoft.com/office/officeart/2018/2/layout/IconVerticalSolidList"/>
    <dgm:cxn modelId="{232A4BF8-C3C4-445E-9704-576692B652FC}" type="presParOf" srcId="{293624E7-36D0-44EC-9DD3-2A8D4A8055F4}" destId="{B915F31C-6F72-49BA-8F7C-038C8E5191FA}" srcOrd="1" destOrd="0" presId="urn:microsoft.com/office/officeart/2018/2/layout/IconVerticalSolidList"/>
    <dgm:cxn modelId="{19073FA8-48BA-4B00-8A9B-A9F7756D063F}" type="presParOf" srcId="{293624E7-36D0-44EC-9DD3-2A8D4A8055F4}" destId="{080D4024-459F-40A0-A671-62BFE8529D6B}" srcOrd="2" destOrd="0" presId="urn:microsoft.com/office/officeart/2018/2/layout/IconVerticalSolidList"/>
    <dgm:cxn modelId="{2C641FBE-FA33-471D-8DF9-E01A52A95460}" type="presParOf" srcId="{293624E7-36D0-44EC-9DD3-2A8D4A8055F4}" destId="{12C5279A-1A6B-426F-A257-6FF5FE8D0D1A}" srcOrd="3" destOrd="0" presId="urn:microsoft.com/office/officeart/2018/2/layout/IconVerticalSolidList"/>
    <dgm:cxn modelId="{1AFC9D68-CA98-4CE7-9FE5-04E7C80208E5}" type="presParOf" srcId="{FCE1D974-74C5-4512-B5D8-A88DB60FC976}" destId="{467E97F9-4F37-4EF3-B250-A05B909970AE}" srcOrd="5" destOrd="0" presId="urn:microsoft.com/office/officeart/2018/2/layout/IconVerticalSolidList"/>
    <dgm:cxn modelId="{297AA155-A88E-42A1-9497-FC0C4F904A3D}" type="presParOf" srcId="{FCE1D974-74C5-4512-B5D8-A88DB60FC976}" destId="{E28DBAFE-E74D-4417-85D0-DE42596C5A52}" srcOrd="6" destOrd="0" presId="urn:microsoft.com/office/officeart/2018/2/layout/IconVerticalSolidList"/>
    <dgm:cxn modelId="{DB357B3C-5ECE-4784-B6E4-9936002DC5A4}" type="presParOf" srcId="{E28DBAFE-E74D-4417-85D0-DE42596C5A52}" destId="{FF6BEF27-C187-4B81-9CDB-0B9302E2A60F}" srcOrd="0" destOrd="0" presId="urn:microsoft.com/office/officeart/2018/2/layout/IconVerticalSolidList"/>
    <dgm:cxn modelId="{C0DC442E-C9A4-4C89-B7C4-E1D48240D141}" type="presParOf" srcId="{E28DBAFE-E74D-4417-85D0-DE42596C5A52}" destId="{0F368011-4A25-4C4A-A7D7-B096FB5BC45B}" srcOrd="1" destOrd="0" presId="urn:microsoft.com/office/officeart/2018/2/layout/IconVerticalSolidList"/>
    <dgm:cxn modelId="{70D31267-B971-4911-9755-4821E400BCB3}" type="presParOf" srcId="{E28DBAFE-E74D-4417-85D0-DE42596C5A52}" destId="{F7A7898D-0C00-4F99-B768-9C4B565ED31E}" srcOrd="2" destOrd="0" presId="urn:microsoft.com/office/officeart/2018/2/layout/IconVerticalSolidList"/>
    <dgm:cxn modelId="{4084D103-B1BC-4744-8429-683FEC35A3BC}" type="presParOf" srcId="{E28DBAFE-E74D-4417-85D0-DE42596C5A52}" destId="{C7BECC75-A616-4489-A040-EB3B441CB052}" srcOrd="3" destOrd="0" presId="urn:microsoft.com/office/officeart/2018/2/layout/IconVerticalSolidList"/>
    <dgm:cxn modelId="{5336DAFB-5649-4787-8E9D-754E72D6E8B6}" type="presParOf" srcId="{FCE1D974-74C5-4512-B5D8-A88DB60FC976}" destId="{5E1DA0C0-2C14-413C-A835-9107C8C4A020}" srcOrd="7" destOrd="0" presId="urn:microsoft.com/office/officeart/2018/2/layout/IconVerticalSolidList"/>
    <dgm:cxn modelId="{CF8CD866-5A59-4764-822B-7176DFD42527}" type="presParOf" srcId="{FCE1D974-74C5-4512-B5D8-A88DB60FC976}" destId="{E92ECC2B-AA49-420C-8802-E260C7D93FB9}" srcOrd="8" destOrd="0" presId="urn:microsoft.com/office/officeart/2018/2/layout/IconVerticalSolidList"/>
    <dgm:cxn modelId="{FB972BE0-9CD5-4B89-AA19-2B9B83E93C40}" type="presParOf" srcId="{E92ECC2B-AA49-420C-8802-E260C7D93FB9}" destId="{C140ED1A-C402-4097-9FC3-80C1E851CCAE}" srcOrd="0" destOrd="0" presId="urn:microsoft.com/office/officeart/2018/2/layout/IconVerticalSolidList"/>
    <dgm:cxn modelId="{B7157B60-376A-4CCF-A9C0-FF4BE95ED455}" type="presParOf" srcId="{E92ECC2B-AA49-420C-8802-E260C7D93FB9}" destId="{E9624029-DA12-44F5-B9E5-9615D09347AA}" srcOrd="1" destOrd="0" presId="urn:microsoft.com/office/officeart/2018/2/layout/IconVerticalSolidList"/>
    <dgm:cxn modelId="{7ABB3935-AC75-4216-9E30-4943244D822F}" type="presParOf" srcId="{E92ECC2B-AA49-420C-8802-E260C7D93FB9}" destId="{D7682DC6-665D-4C09-82BD-EC3BB4E81427}" srcOrd="2" destOrd="0" presId="urn:microsoft.com/office/officeart/2018/2/layout/IconVerticalSolidList"/>
    <dgm:cxn modelId="{C6F17615-832E-45BE-8EF8-46B19288AF5C}" type="presParOf" srcId="{E92ECC2B-AA49-420C-8802-E260C7D93FB9}" destId="{6E213C3F-AF03-4442-A666-C5187DFF8712}" srcOrd="3" destOrd="0" presId="urn:microsoft.com/office/officeart/2018/2/layout/IconVerticalSolidList"/>
    <dgm:cxn modelId="{183BF10D-D522-4CCB-84F7-340DEACC65D5}" type="presParOf" srcId="{FCE1D974-74C5-4512-B5D8-A88DB60FC976}" destId="{94D0C3FB-05A3-4F74-8E08-180A018B276F}" srcOrd="9" destOrd="0" presId="urn:microsoft.com/office/officeart/2018/2/layout/IconVerticalSolidList"/>
    <dgm:cxn modelId="{422C3CA8-21D6-4A04-B3E6-EF068903EFDC}" type="presParOf" srcId="{FCE1D974-74C5-4512-B5D8-A88DB60FC976}" destId="{A27CB117-FBF1-465A-B626-D59062C87588}" srcOrd="10" destOrd="0" presId="urn:microsoft.com/office/officeart/2018/2/layout/IconVerticalSolidList"/>
    <dgm:cxn modelId="{7138AB58-78AF-4414-A8C4-E89CD6A184F1}" type="presParOf" srcId="{A27CB117-FBF1-465A-B626-D59062C87588}" destId="{98E85D4D-BBAC-44D4-950C-DB19D6F8B5AD}" srcOrd="0" destOrd="0" presId="urn:microsoft.com/office/officeart/2018/2/layout/IconVerticalSolidList"/>
    <dgm:cxn modelId="{1506CCC8-F24E-4442-9B3E-2A58311E2B86}" type="presParOf" srcId="{A27CB117-FBF1-465A-B626-D59062C87588}" destId="{67F9395A-B682-46C4-A3B2-BDCEFE45139C}" srcOrd="1" destOrd="0" presId="urn:microsoft.com/office/officeart/2018/2/layout/IconVerticalSolidList"/>
    <dgm:cxn modelId="{A4F871BB-9991-4DDE-B980-1467D66C8E3A}" type="presParOf" srcId="{A27CB117-FBF1-465A-B626-D59062C87588}" destId="{A302975E-E99F-45B2-9DA1-DB000E2D5E14}" srcOrd="2" destOrd="0" presId="urn:microsoft.com/office/officeart/2018/2/layout/IconVerticalSolidList"/>
    <dgm:cxn modelId="{5BFDE0B2-A8CC-4DC6-94D7-E971FA516E9E}" type="presParOf" srcId="{A27CB117-FBF1-465A-B626-D59062C87588}" destId="{4B877F24-702A-43F6-9636-7A4E2C5261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30054-5D57-4F15-AFF5-4DFCED0433B2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EAD4-3F17-4CC0-B875-D955A878C11E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FA9CA-18D1-490E-9B61-A4181F0F103C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Beginsituatie projectcontract</a:t>
          </a:r>
          <a:endParaRPr lang="en-US" sz="1600" kern="1200"/>
        </a:p>
      </dsp:txBody>
      <dsp:txXfrm>
        <a:off x="569079" y="2644614"/>
        <a:ext cx="2072362" cy="720000"/>
      </dsp:txXfrm>
    </dsp:sp>
    <dsp:sp modelId="{CDAE8645-87E2-4F5C-BEA0-A5C85CE407F1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AB98B-C699-4301-BEEB-2A41D5243F50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35F5A-2977-452E-85D8-F1F39186C7B1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/>
            <a:t>Literatuuronderzoek</a:t>
          </a:r>
          <a:endParaRPr lang="en-US" sz="1600" kern="1200"/>
        </a:p>
      </dsp:txBody>
      <dsp:txXfrm>
        <a:off x="3004105" y="2644614"/>
        <a:ext cx="2072362" cy="720000"/>
      </dsp:txXfrm>
    </dsp:sp>
    <dsp:sp modelId="{823A4844-4B7F-462D-A481-2A208FA7FBC4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793E9-ADF7-4321-9791-6149FEAFD128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A7CB3-614E-4AF9-8AE5-11C4670F74E6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/>
            <a:t>Resultaten literatuuronderzoek</a:t>
          </a:r>
          <a:endParaRPr lang="en-US" sz="1600" kern="1200" dirty="0"/>
        </a:p>
      </dsp:txBody>
      <dsp:txXfrm>
        <a:off x="5439131" y="2644614"/>
        <a:ext cx="2072362" cy="720000"/>
      </dsp:txXfrm>
    </dsp:sp>
    <dsp:sp modelId="{56FA9631-878A-4A8A-8800-6C34A1EA0866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4F7A-2EC5-400A-BBF9-8E65899C69A9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C26A2-D9FE-42C8-A172-16F08479C78E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Koppeling naar Bedrijven</a:t>
          </a:r>
        </a:p>
      </dsp:txBody>
      <dsp:txXfrm>
        <a:off x="7874157" y="2644614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742A9-6CC2-4A5F-AF11-9948AEE2D85E}">
      <dsp:nvSpPr>
        <dsp:cNvPr id="0" name=""/>
        <dsp:cNvSpPr/>
      </dsp:nvSpPr>
      <dsp:spPr>
        <a:xfrm>
          <a:off x="0" y="1407"/>
          <a:ext cx="11407487" cy="599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EDF23-1F10-4653-A429-A669D53CA04A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9B321-B173-4DAC-AB0A-0655C22E2921}">
      <dsp:nvSpPr>
        <dsp:cNvPr id="0" name=""/>
        <dsp:cNvSpPr/>
      </dsp:nvSpPr>
      <dsp:spPr>
        <a:xfrm>
          <a:off x="692764" y="1407"/>
          <a:ext cx="10714722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Stimuleren van faciliteiten door bedrijfsfitness</a:t>
          </a:r>
          <a:endParaRPr lang="en-US" sz="1900" kern="1200" dirty="0"/>
        </a:p>
      </dsp:txBody>
      <dsp:txXfrm>
        <a:off x="692764" y="1407"/>
        <a:ext cx="10714722" cy="599796"/>
      </dsp:txXfrm>
    </dsp:sp>
    <dsp:sp modelId="{C9AD13BC-37BC-42BE-867B-2CE7A5F6502C}">
      <dsp:nvSpPr>
        <dsp:cNvPr id="0" name=""/>
        <dsp:cNvSpPr/>
      </dsp:nvSpPr>
      <dsp:spPr>
        <a:xfrm>
          <a:off x="0" y="751152"/>
          <a:ext cx="11407487" cy="5997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AC796-249D-49F6-BA3C-3628AD33B3B0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611B9-DCE3-4523-9494-1DAD3C6724CB}">
      <dsp:nvSpPr>
        <dsp:cNvPr id="0" name=""/>
        <dsp:cNvSpPr/>
      </dsp:nvSpPr>
      <dsp:spPr>
        <a:xfrm>
          <a:off x="692764" y="751152"/>
          <a:ext cx="10714722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Stimuleren van de gezonde leefstijl</a:t>
          </a:r>
          <a:endParaRPr lang="en-US" sz="1900" kern="1200" dirty="0"/>
        </a:p>
      </dsp:txBody>
      <dsp:txXfrm>
        <a:off x="692764" y="751152"/>
        <a:ext cx="10714722" cy="599796"/>
      </dsp:txXfrm>
    </dsp:sp>
    <dsp:sp modelId="{2DD6CF79-6DA8-469C-A698-AB5500086906}">
      <dsp:nvSpPr>
        <dsp:cNvPr id="0" name=""/>
        <dsp:cNvSpPr/>
      </dsp:nvSpPr>
      <dsp:spPr>
        <a:xfrm>
          <a:off x="0" y="1500898"/>
          <a:ext cx="11407487" cy="599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5F31C-6F72-49BA-8F7C-038C8E5191FA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5279A-1A6B-426F-A257-6FF5FE8D0D1A}">
      <dsp:nvSpPr>
        <dsp:cNvPr id="0" name=""/>
        <dsp:cNvSpPr/>
      </dsp:nvSpPr>
      <dsp:spPr>
        <a:xfrm>
          <a:off x="692764" y="1500898"/>
          <a:ext cx="10714722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Toepassen van gezondheidschecks voor iedereen</a:t>
          </a:r>
          <a:endParaRPr lang="en-US" sz="1900" kern="1200"/>
        </a:p>
      </dsp:txBody>
      <dsp:txXfrm>
        <a:off x="692764" y="1500898"/>
        <a:ext cx="10714722" cy="599796"/>
      </dsp:txXfrm>
    </dsp:sp>
    <dsp:sp modelId="{FF6BEF27-C187-4B81-9CDB-0B9302E2A60F}">
      <dsp:nvSpPr>
        <dsp:cNvPr id="0" name=""/>
        <dsp:cNvSpPr/>
      </dsp:nvSpPr>
      <dsp:spPr>
        <a:xfrm>
          <a:off x="0" y="2250643"/>
          <a:ext cx="11407487" cy="5997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68011-4A25-4C4A-A7D7-B096FB5BC45B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ECC75-A616-4489-A040-EB3B441CB052}">
      <dsp:nvSpPr>
        <dsp:cNvPr id="0" name=""/>
        <dsp:cNvSpPr/>
      </dsp:nvSpPr>
      <dsp:spPr>
        <a:xfrm>
          <a:off x="692764" y="2250643"/>
          <a:ext cx="10714722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Inspelen op het Corona-virus</a:t>
          </a:r>
          <a:endParaRPr lang="en-US" sz="1900" kern="1200" dirty="0"/>
        </a:p>
      </dsp:txBody>
      <dsp:txXfrm>
        <a:off x="692764" y="2250643"/>
        <a:ext cx="10714722" cy="599796"/>
      </dsp:txXfrm>
    </dsp:sp>
    <dsp:sp modelId="{C140ED1A-C402-4097-9FC3-80C1E851CCAE}">
      <dsp:nvSpPr>
        <dsp:cNvPr id="0" name=""/>
        <dsp:cNvSpPr/>
      </dsp:nvSpPr>
      <dsp:spPr>
        <a:xfrm>
          <a:off x="0" y="3000388"/>
          <a:ext cx="11407487" cy="5997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24029-DA12-44F5-B9E5-9615D09347AA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13C3F-AF03-4442-A666-C5187DFF8712}">
      <dsp:nvSpPr>
        <dsp:cNvPr id="0" name=""/>
        <dsp:cNvSpPr/>
      </dsp:nvSpPr>
      <dsp:spPr>
        <a:xfrm>
          <a:off x="692764" y="3000388"/>
          <a:ext cx="10714722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Inspelen op marktaandeel leefstijlcoaching</a:t>
          </a:r>
          <a:endParaRPr lang="en-US" sz="1900" kern="1200"/>
        </a:p>
      </dsp:txBody>
      <dsp:txXfrm>
        <a:off x="692764" y="3000388"/>
        <a:ext cx="10714722" cy="599796"/>
      </dsp:txXfrm>
    </dsp:sp>
    <dsp:sp modelId="{98E85D4D-BBAC-44D4-950C-DB19D6F8B5AD}">
      <dsp:nvSpPr>
        <dsp:cNvPr id="0" name=""/>
        <dsp:cNvSpPr/>
      </dsp:nvSpPr>
      <dsp:spPr>
        <a:xfrm>
          <a:off x="0" y="3750134"/>
          <a:ext cx="11407487" cy="599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9395A-B682-46C4-A3B2-BDCEFE45139C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7F24-702A-43F6-9636-7A4E2C52617B}">
      <dsp:nvSpPr>
        <dsp:cNvPr id="0" name=""/>
        <dsp:cNvSpPr/>
      </dsp:nvSpPr>
      <dsp:spPr>
        <a:xfrm>
          <a:off x="692764" y="3750134"/>
          <a:ext cx="10714722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Rol spelen bij onderwijs aanbod Windesheim d.m.v. vitaliteitsmodules/evenementen</a:t>
          </a:r>
          <a:endParaRPr lang="en-US" sz="1900" kern="1200" dirty="0"/>
        </a:p>
      </dsp:txBody>
      <dsp:txXfrm>
        <a:off x="692764" y="3750134"/>
        <a:ext cx="10714722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A63DE-16DA-45E7-A3BA-A43B4A70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ECF1D7-615D-40FC-BA52-70D2606CD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3F7E6D-37DC-4229-9725-773B451A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57FE74-4977-4BC0-9513-EABFEEA4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57C2FF-25EB-4316-8962-8555B031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01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E5A5B-3A4E-4327-9D06-C567F075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0A2E82-E53F-41AA-AF92-5D155A763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E79A9D-EB7D-4C4D-A921-9B518005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843750-2D16-4895-A80D-894697E3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BC0117-FBF3-4FBB-B8DE-AD34F868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22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DD9C1F9-6B5D-49A0-B975-0E6753ADC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BE590F-D420-470A-A470-03556F221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EEF7E0-5B4B-48A8-BDBA-694470F7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861AD9-AD13-4ED4-94C4-309FC699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80C497-0CB4-4C01-A52A-BABAB453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35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E3FBD-03E4-4015-BD7C-61059080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AE50C-3976-4A49-9392-CFDD89C6E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E3D02F-58C8-4BDD-9AD2-7F3AE652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9DA296-5073-4E1E-9050-43ADC33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819D12-49C4-45B3-AC76-A47DF554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34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01FFF-CBAF-44C6-8122-428F8221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89BBAA-611C-4EED-B974-DB84A75DE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73D066-1C74-4104-9B76-A2E9836C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D0EA54-E019-43CA-9A92-FEE5617D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E80E70-16F9-42AC-95EE-CA892CB8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85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75310-FF07-4B37-A8FA-654D185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64B50-30D4-46CB-980A-F875726BC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780C39-3DB0-45C0-A667-9768E0F7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64580F-3B6D-48BB-8726-27C196EE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6F8EF5-8737-4725-A10C-DFCEAFB4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EFEB5D-975C-4318-8171-D2DD2E78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01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EC18D-D4A5-4298-B1B5-269008F9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0F7B7E-8EDF-4B7C-9AAA-4EB281AD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9688A8-0981-4B28-AD6D-3EC4669C1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77F5AC-BCA0-4E27-BC9D-F40B5FF05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E4FFF9-DA84-42F6-BE9D-50169759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09FFE8-FD8F-44B4-9D9C-61F03B6F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0E67EA-EDC8-4B14-B0DE-446504E4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3081545-5900-4C10-8DAA-DBB4CDF9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87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3D7CB-F705-4674-A76B-DF5C577F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22F45A-F792-4132-ACE8-C46E2852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8B2C44-E3E9-4FBE-947C-B8C96C25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A23696-BC5C-426F-A90D-DBA2780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18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D57864-D815-4502-9E7B-72350352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807E8B-5AF2-4953-885F-42BC55F3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61C3D9-8C0A-4EAD-9BB0-03B998E9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35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95EA0-3E78-409D-9D46-7803D550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E94636-9F74-4AC4-A083-8194ED6B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4364B5-3C41-4583-A095-9C281DB99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B8272F-F75E-4E73-9294-D79F79D0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B73895-DCCC-4CF2-B3FA-4F9D52EB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D7C3C4-1A8B-4569-8793-D198837C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4632-4482-4375-88C0-C76A2363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6F4B25-D704-470C-A177-633387017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2828DC-6A54-4EB4-AA02-8D551970C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031922-C35A-4C05-9295-56E291A2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5528FE-B4E0-4601-8E67-D82B83A4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AECF63-2F04-4683-898A-A6C08327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42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7D46F2-2170-4F7E-B99D-BBD31E25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5A408B-3370-4AFE-B6FA-8E9967B5B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6593DD-B4A2-4264-A4C2-10E84D0F6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C92B-A1C5-4D52-A611-99F648F8B1AB}" type="datetimeFigureOut">
              <a:rPr lang="nl-NL" smtClean="0"/>
              <a:t>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F17CD-707E-4728-8322-4E25DB08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4723AA-23B8-4EB3-B349-7EA49707B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6C3B-7029-4C87-9AF7-C598F082E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8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5434FD-FB44-4A66-BD7E-67DC7BEC1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206" y="802955"/>
            <a:ext cx="561487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Project ‘de fysieke bron’</a:t>
            </a: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CAFFAA-6213-4542-ACA3-5207B32FBC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6" r="3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383B90BC-CCBE-4AB0-976E-1069C2451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0400" y="2421682"/>
            <a:ext cx="5327752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Minor: Vitaliteit door Leefstijlcoaching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Maura Velding, Ryan de Waal en Robin Mulder</a:t>
            </a: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Woensdag 10-06-2020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10.00-10.45</a:t>
            </a:r>
          </a:p>
        </p:txBody>
      </p:sp>
    </p:spTree>
    <p:extLst>
      <p:ext uri="{BB962C8B-B14F-4D97-AF65-F5344CB8AC3E}">
        <p14:creationId xmlns:p14="http://schemas.microsoft.com/office/powerpoint/2010/main" val="147398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E96EB-531F-42D6-B233-62111CD3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1396289"/>
            <a:ext cx="5277333" cy="1325563"/>
          </a:xfrm>
        </p:spPr>
        <p:txBody>
          <a:bodyPr>
            <a:normAutofit/>
          </a:bodyPr>
          <a:lstStyle/>
          <a:p>
            <a:r>
              <a:rPr lang="nl-NL"/>
              <a:t>Vragen- en feedbackronde</a:t>
            </a:r>
            <a:endParaRPr lang="nl-N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B4E95A-11F5-48B4-BCCC-A23885FB6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6" r="-4" b="8568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825FC52-4E7A-4063-BC3C-2F36DC47F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3" r="19827" b="1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DBCF61-BE9D-47DB-B857-3024721A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44" y="2871982"/>
            <a:ext cx="5272888" cy="3181684"/>
          </a:xfrm>
        </p:spPr>
        <p:txBody>
          <a:bodyPr anchor="t">
            <a:normAutofit/>
          </a:bodyPr>
          <a:lstStyle/>
          <a:p>
            <a:r>
              <a:rPr lang="en-US" sz="1800" dirty="0" err="1"/>
              <a:t>Bedankt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jullie</a:t>
            </a:r>
            <a:r>
              <a:rPr lang="en-US" sz="1800" dirty="0"/>
              <a:t> </a:t>
            </a:r>
            <a:r>
              <a:rPr lang="en-US" sz="1800" dirty="0" err="1"/>
              <a:t>aandacht</a:t>
            </a:r>
            <a:r>
              <a:rPr lang="en-US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162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E79F1E-724F-4F94-AD65-23DEE35D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nl-NL" sz="5200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2CE33C-C8B5-49F1-BA94-5B3117A9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Projectcontract</a:t>
            </a:r>
          </a:p>
          <a:p>
            <a:r>
              <a:rPr lang="nl-NL" sz="2000" dirty="0"/>
              <a:t>Literatuuronderzoek</a:t>
            </a:r>
          </a:p>
          <a:p>
            <a:r>
              <a:rPr lang="nl-NL" sz="2000" dirty="0"/>
              <a:t>Interne analyse </a:t>
            </a:r>
            <a:r>
              <a:rPr lang="nl-NL" sz="2000" dirty="0">
                <a:sym typeface="Wingdings" panose="05000000000000000000" pitchFamily="2" charset="2"/>
              </a:rPr>
              <a:t>(SWOT)</a:t>
            </a:r>
            <a:endParaRPr lang="nl-NL" sz="2000" dirty="0"/>
          </a:p>
          <a:p>
            <a:r>
              <a:rPr lang="nl-NL" sz="2000" dirty="0"/>
              <a:t>Externe analyse (</a:t>
            </a:r>
            <a:r>
              <a:rPr lang="nl-NL" sz="2000" dirty="0">
                <a:sym typeface="Wingdings" panose="05000000000000000000" pitchFamily="2" charset="2"/>
              </a:rPr>
              <a:t>Interviews)</a:t>
            </a:r>
          </a:p>
          <a:p>
            <a:r>
              <a:rPr lang="nl-NL" sz="2000" dirty="0">
                <a:sym typeface="Wingdings" panose="05000000000000000000" pitchFamily="2" charset="2"/>
              </a:rPr>
              <a:t>Resultaten</a:t>
            </a:r>
          </a:p>
          <a:p>
            <a:r>
              <a:rPr lang="nl-NL" sz="2000" dirty="0">
                <a:sym typeface="Wingdings" panose="05000000000000000000" pitchFamily="2" charset="2"/>
              </a:rPr>
              <a:t>Conclusie (Adviezen)</a:t>
            </a:r>
          </a:p>
          <a:p>
            <a:r>
              <a:rPr lang="nl-NL" sz="2000" dirty="0">
                <a:sym typeface="Wingdings" panose="05000000000000000000" pitchFamily="2" charset="2"/>
              </a:rPr>
              <a:t>Project evaluatie (Ervaring)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725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DF51AA-B294-4C74-91EA-3CB8B943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dirty="0"/>
              <a:t>Projectcontract en Literatuuronderzoek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1F46FDAB-4269-434D-AB94-2E5049DD2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5122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1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4D2AD-B71F-41A5-A0F6-583DE962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nl-NL" sz="4100"/>
              <a:t>Interne analyse (SWOT)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DA9045A2-0DA7-4555-BCA2-E32BD341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90688"/>
            <a:ext cx="6781800" cy="265271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Intern </a:t>
            </a:r>
            <a:r>
              <a:rPr lang="en-US" sz="2000" dirty="0" err="1">
                <a:solidFill>
                  <a:srgbClr val="FFFFFF"/>
                </a:solidFill>
              </a:rPr>
              <a:t>geanalyseerd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d.m.v.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Strategisch</a:t>
            </a:r>
            <a:r>
              <a:rPr lang="en-US" sz="2000" dirty="0">
                <a:solidFill>
                  <a:srgbClr val="FFFFFF"/>
                </a:solidFill>
              </a:rPr>
              <a:t> Plan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Lastig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Gekoppeld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aan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potentiële</a:t>
            </a:r>
            <a:r>
              <a:rPr lang="en-US" sz="2000" dirty="0">
                <a:solidFill>
                  <a:srgbClr val="FFFFFF"/>
                </a:solidFill>
              </a:rPr>
              <a:t>) </a:t>
            </a:r>
            <a:r>
              <a:rPr lang="en-US" sz="2000" dirty="0" err="1">
                <a:solidFill>
                  <a:srgbClr val="FFFFFF"/>
                </a:solidFill>
              </a:rPr>
              <a:t>interventies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21" name="Tijdelijke aanduiding voor inhoud 3">
            <a:extLst>
              <a:ext uri="{FF2B5EF4-FFF2-40B4-BE49-F238E27FC236}">
                <a16:creationId xmlns:a16="http://schemas.microsoft.com/office/drawing/2014/main" id="{DAA1819B-1750-4EAC-A488-07AEEBAEA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330666"/>
              </p:ext>
            </p:extLst>
          </p:nvPr>
        </p:nvGraphicFramePr>
        <p:xfrm>
          <a:off x="6322948" y="2173287"/>
          <a:ext cx="4890991" cy="4003677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451375">
                  <a:extLst>
                    <a:ext uri="{9D8B030D-6E8A-4147-A177-3AD203B41FA5}">
                      <a16:colId xmlns:a16="http://schemas.microsoft.com/office/drawing/2014/main" val="217967228"/>
                    </a:ext>
                  </a:extLst>
                </a:gridCol>
                <a:gridCol w="2439616">
                  <a:extLst>
                    <a:ext uri="{9D8B030D-6E8A-4147-A177-3AD203B41FA5}">
                      <a16:colId xmlns:a16="http://schemas.microsoft.com/office/drawing/2014/main" val="2594123196"/>
                    </a:ext>
                  </a:extLst>
                </a:gridCol>
              </a:tblGrid>
              <a:tr h="506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0" cap="all" spc="150">
                          <a:solidFill>
                            <a:schemeClr val="lt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nl-NL" sz="1400" b="0" cap="all" spc="15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99" marR="123899" marT="123899" marB="1238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cap="all" spc="15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3899" marR="123899" marT="123899" marB="1238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43554"/>
                  </a:ext>
                </a:extLst>
              </a:tr>
              <a:tr h="463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Sterktes</a:t>
                      </a:r>
                      <a:endParaRPr lang="nl-N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99" marR="123899" marT="123899" marB="1238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Zwaktes</a:t>
                      </a:r>
                      <a:endParaRPr lang="nl-NL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99" marR="123899" marT="123899" marB="1238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407032"/>
                  </a:ext>
                </a:extLst>
              </a:tr>
              <a:tr h="1612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cap="none" spc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Door diversiteit binnen haar aanbod kan On Campus veel kanten op met nieuwe interventies en trekt het een grote doelgroep aan. Meer aanbod staat gelijk aan meer verkoop.</a:t>
                      </a:r>
                      <a:endParaRPr lang="nl-N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cap="none" spc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99" marR="123899" marT="123899" marB="1238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On Campus is voor een groot deel afhankelijk van het inkomen van het Windesheim</a:t>
                      </a:r>
                      <a:endParaRPr lang="nl-NL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99" marR="123899" marT="123899" marB="1238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95406"/>
                  </a:ext>
                </a:extLst>
              </a:tr>
              <a:tr h="1421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On Campus biedt voor studenten en medewerkers een interessant aanbod waarbij ze gebruik kunnen maken van de sportfaciliteiten voor 100 euro.</a:t>
                      </a:r>
                      <a:endParaRPr lang="nl-N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b="1" cap="none" spc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99" marR="123899" marT="123899" marB="1238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cap="none" spc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Door een groot aanbod kunnen bezoekers het overzicht kwijtraken. Bij het invoeren van nieuwe interventies zal het deze dus in eerste instantie minder opvallen. </a:t>
                      </a:r>
                      <a:endParaRPr lang="nl-NL" sz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cap="none" spc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99" marR="123899" marT="123899" marB="1238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087696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BEE53803-E862-4841-95AE-CC89EE75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71" y="3938085"/>
            <a:ext cx="2238879" cy="2238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857BF20-B536-4593-9A92-86748B040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077" b="23112"/>
          <a:stretch/>
        </p:blipFill>
        <p:spPr>
          <a:xfrm>
            <a:off x="996360" y="104623"/>
            <a:ext cx="8904741" cy="657557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6F8F04-099E-4900-919A-57170C0EF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81" y="3172771"/>
            <a:ext cx="3699754" cy="1811338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16BDCFD-5330-48B7-8B7F-516B6E8BE109}"/>
              </a:ext>
            </a:extLst>
          </p:cNvPr>
          <p:cNvCxnSpPr>
            <a:cxnSpLocks/>
          </p:cNvCxnSpPr>
          <p:nvPr/>
        </p:nvCxnSpPr>
        <p:spPr>
          <a:xfrm>
            <a:off x="6007100" y="4229100"/>
            <a:ext cx="11664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39A5976-F6B7-407B-909E-4533111A5603}"/>
              </a:ext>
            </a:extLst>
          </p:cNvPr>
          <p:cNvCxnSpPr>
            <a:cxnSpLocks/>
          </p:cNvCxnSpPr>
          <p:nvPr/>
        </p:nvCxnSpPr>
        <p:spPr>
          <a:xfrm>
            <a:off x="9896202" y="2226656"/>
            <a:ext cx="0" cy="9461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6B650F-31CE-474B-8A7B-48C36486F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1" r="-1" b="3175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6F3C15-A605-47F9-9B55-98EDF9CE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Externe analyse</a:t>
            </a:r>
            <a:r>
              <a:rPr lang="nl-NL">
                <a:solidFill>
                  <a:schemeClr val="bg1"/>
                </a:solidFill>
                <a:sym typeface="Wingdings" panose="05000000000000000000" pitchFamily="2" charset="2"/>
              </a:rPr>
              <a:t> (Interviews)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1F508-6ABD-4633-ABF6-42E41DB7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Oriëntatiefase</a:t>
            </a:r>
          </a:p>
          <a:p>
            <a:r>
              <a:rPr lang="nl-NL" sz="2000" dirty="0">
                <a:solidFill>
                  <a:srgbClr val="FFFFFF"/>
                </a:solidFill>
              </a:rPr>
              <a:t>Voorbereidende fase</a:t>
            </a:r>
          </a:p>
          <a:p>
            <a:r>
              <a:rPr lang="nl-NL" sz="2000" dirty="0">
                <a:solidFill>
                  <a:srgbClr val="FFFFFF"/>
                </a:solidFill>
              </a:rPr>
              <a:t>Uitvoeringsfase</a:t>
            </a:r>
          </a:p>
          <a:p>
            <a:r>
              <a:rPr lang="nl-NL" sz="2000" dirty="0">
                <a:solidFill>
                  <a:srgbClr val="FFFFFF"/>
                </a:solidFill>
              </a:rPr>
              <a:t>Evaluatiefase 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r>
              <a:rPr lang="nl-NL" sz="2000" dirty="0">
                <a:solidFill>
                  <a:srgbClr val="FFFFFF"/>
                </a:solidFill>
              </a:rPr>
              <a:t>Sportbedrijf Lelystad</a:t>
            </a:r>
          </a:p>
          <a:p>
            <a:r>
              <a:rPr lang="nl-NL" sz="2000" dirty="0">
                <a:solidFill>
                  <a:srgbClr val="FFFFFF"/>
                </a:solidFill>
              </a:rPr>
              <a:t>Mind&amp;Health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9A5D6D04-32E9-4AF7-BB82-DB2D0C0B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0D20B5-9B7D-4FD8-BB27-0BD04D7A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03" y="1347131"/>
            <a:ext cx="3219994" cy="3219994"/>
          </a:xfrm>
          <a:custGeom>
            <a:avLst/>
            <a:gdLst/>
            <a:ahLst/>
            <a:cxnLst/>
            <a:rect l="l" t="t" r="r" b="b"/>
            <a:pathLst>
              <a:path w="3976051" h="2331947">
                <a:moveTo>
                  <a:pt x="0" y="0"/>
                </a:moveTo>
                <a:lnTo>
                  <a:pt x="3976051" y="0"/>
                </a:lnTo>
                <a:lnTo>
                  <a:pt x="3976051" y="2331947"/>
                </a:lnTo>
                <a:lnTo>
                  <a:pt x="0" y="2331947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2F2644D-3229-4930-B1DB-608D3732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2269596"/>
            <a:ext cx="4354304" cy="1375063"/>
          </a:xfrm>
          <a:custGeom>
            <a:avLst/>
            <a:gdLst/>
            <a:ahLst/>
            <a:cxnLst/>
            <a:rect l="l" t="t" r="r" b="b"/>
            <a:pathLst>
              <a:path w="4926150" h="2331720">
                <a:moveTo>
                  <a:pt x="0" y="0"/>
                </a:moveTo>
                <a:lnTo>
                  <a:pt x="4926150" y="0"/>
                </a:lnTo>
                <a:lnTo>
                  <a:pt x="4926150" y="2331720"/>
                </a:lnTo>
                <a:lnTo>
                  <a:pt x="0" y="2331720"/>
                </a:lnTo>
                <a:close/>
              </a:path>
            </a:pathLst>
          </a:cu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A7487470-DFA4-44D9-BF1D-22C1178E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5BEBD55E-3B02-468C-B15C-E3978632E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FA06D-A9FC-4756-AADE-4C0C821C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32120"/>
            <a:ext cx="5806440" cy="1097280"/>
          </a:xfrm>
        </p:spPr>
        <p:txBody>
          <a:bodyPr>
            <a:normAutofit/>
          </a:bodyPr>
          <a:lstStyle/>
          <a:p>
            <a:r>
              <a:rPr lang="nl-NL" sz="3700" dirty="0">
                <a:solidFill>
                  <a:srgbClr val="303030"/>
                </a:solidFill>
              </a:rPr>
              <a:t>Resultaten Interviews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29D2D-E81D-4C75-8DDA-4C8B9FB0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605" y="921634"/>
            <a:ext cx="4193123" cy="4070988"/>
          </a:xfrm>
        </p:spPr>
        <p:txBody>
          <a:bodyPr anchor="ctr">
            <a:normAutofit/>
          </a:bodyPr>
          <a:lstStyle/>
          <a:p>
            <a:r>
              <a:rPr lang="nl-NL" sz="2000" dirty="0"/>
              <a:t>Sportbedrijf Lelystad</a:t>
            </a:r>
          </a:p>
          <a:p>
            <a:pPr marL="0" indent="0">
              <a:buNone/>
            </a:pPr>
            <a:r>
              <a:rPr lang="nl-NL" sz="2000" dirty="0"/>
              <a:t>1. Gratis gebruik van faciliteiten </a:t>
            </a:r>
          </a:p>
          <a:p>
            <a:pPr marL="0" indent="0">
              <a:buNone/>
            </a:pPr>
            <a:r>
              <a:rPr lang="nl-NL" sz="2000" dirty="0"/>
              <a:t>2. Gratis fruit aanbieden</a:t>
            </a:r>
          </a:p>
          <a:p>
            <a:pPr marL="0" indent="0">
              <a:buNone/>
            </a:pPr>
            <a:r>
              <a:rPr lang="nl-NL" sz="2000" dirty="0"/>
              <a:t>3. Campagne rookvrije generatie</a:t>
            </a:r>
          </a:p>
          <a:p>
            <a:endParaRPr lang="nl-NL" sz="2000" dirty="0"/>
          </a:p>
          <a:p>
            <a:r>
              <a:rPr lang="nl-NL" sz="2000" dirty="0"/>
              <a:t>Mind&amp;Health</a:t>
            </a:r>
          </a:p>
          <a:p>
            <a:pPr marL="0" indent="0">
              <a:buNone/>
            </a:pPr>
            <a:r>
              <a:rPr lang="nl-NL" sz="2000" dirty="0"/>
              <a:t>Leefstijlcoachtraject</a:t>
            </a:r>
          </a:p>
        </p:txBody>
      </p:sp>
    </p:spTree>
    <p:extLst>
      <p:ext uri="{BB962C8B-B14F-4D97-AF65-F5344CB8AC3E}">
        <p14:creationId xmlns:p14="http://schemas.microsoft.com/office/powerpoint/2010/main" val="35866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137A3-B00C-4EAA-A064-2B86C9E5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Conclusie (Adviezen)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9E89320-95F3-4DDD-92D7-5E16769DA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40880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9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C742A9-6CC2-4A5F-AF11-9948AEE2D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AC742A9-6CC2-4A5F-AF11-9948AEE2D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0EDF23-1F10-4653-A429-A669D53CA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B00EDF23-1F10-4653-A429-A669D53CA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9B321-B173-4DAC-AB0A-0655C22E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E09B321-B173-4DAC-AB0A-0655C22E2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AC796-249D-49F6-BA3C-3628AD33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32AC796-249D-49F6-BA3C-3628AD33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D13BC-37BC-42BE-867B-2CE7A5F65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9AD13BC-37BC-42BE-867B-2CE7A5F65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0611B9-DCE3-4523-9494-1DAD3C67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70611B9-DCE3-4523-9494-1DAD3C672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D6CF79-6DA8-469C-A698-AB5500086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DD6CF79-6DA8-469C-A698-AB5500086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5F31C-6F72-49BA-8F7C-038C8E519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915F31C-6F72-49BA-8F7C-038C8E519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C5279A-1A6B-426F-A257-6FF5FE8D0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2C5279A-1A6B-426F-A257-6FF5FE8D0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6BEF27-C187-4B81-9CDB-0B9302E2A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F6BEF27-C187-4B81-9CDB-0B9302E2A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368011-4A25-4C4A-A7D7-B096FB5BC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F368011-4A25-4C4A-A7D7-B096FB5BC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BECC75-A616-4489-A040-EB3B441CB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C7BECC75-A616-4489-A040-EB3B441CB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40ED1A-C402-4097-9FC3-80C1E851C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140ED1A-C402-4097-9FC3-80C1E851C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624029-DA12-44F5-B9E5-9615D093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E9624029-DA12-44F5-B9E5-9615D0934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213C3F-AF03-4442-A666-C5187DFF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6E213C3F-AF03-4442-A666-C5187DFF8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E85D4D-BBAC-44D4-950C-DB19D6F8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98E85D4D-BBAC-44D4-950C-DB19D6F8B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F9395A-B682-46C4-A3B2-BDCEFE45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67F9395A-B682-46C4-A3B2-BDCEFE451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77F24-702A-43F6-9636-7A4E2C526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4B877F24-702A-43F6-9636-7A4E2C526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EEBD0-EB73-4A16-98FF-67FE03C1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058" y="803325"/>
            <a:ext cx="5259707" cy="1325563"/>
          </a:xfrm>
        </p:spPr>
        <p:txBody>
          <a:bodyPr>
            <a:normAutofit/>
          </a:bodyPr>
          <a:lstStyle/>
          <a:p>
            <a:r>
              <a:rPr lang="nl-NL" dirty="0"/>
              <a:t>Samenwerking project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E0DC8C-AF1E-4D43-9539-06B65C093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4" r="18328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C6E771-6453-4A56-BCFB-712D6FC6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nl-NL" sz="1800"/>
              <a:t>Ervaring Maura</a:t>
            </a:r>
          </a:p>
          <a:p>
            <a:r>
              <a:rPr lang="nl-NL" sz="1800"/>
              <a:t>Ervaring Robin</a:t>
            </a:r>
          </a:p>
          <a:p>
            <a:r>
              <a:rPr lang="nl-NL" sz="1800"/>
              <a:t>Ervaring Ryan</a:t>
            </a:r>
          </a:p>
          <a:p>
            <a:r>
              <a:rPr lang="nl-NL" sz="1800"/>
              <a:t>Leon en Edo</a:t>
            </a:r>
          </a:p>
        </p:txBody>
      </p:sp>
    </p:spTree>
    <p:extLst>
      <p:ext uri="{BB962C8B-B14F-4D97-AF65-F5344CB8AC3E}">
        <p14:creationId xmlns:p14="http://schemas.microsoft.com/office/powerpoint/2010/main" val="110338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287</Words>
  <Application>Microsoft Office PowerPoint</Application>
  <PresentationFormat>Breedbeeld</PresentationFormat>
  <Paragraphs>66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Project ‘de fysieke bron’</vt:lpstr>
      <vt:lpstr>Inleiding</vt:lpstr>
      <vt:lpstr>Projectcontract en Literatuuronderzoek </vt:lpstr>
      <vt:lpstr>Interne analyse (SWOT)</vt:lpstr>
      <vt:lpstr>PowerPoint-presentatie</vt:lpstr>
      <vt:lpstr>Externe analyse (Interviews)</vt:lpstr>
      <vt:lpstr>Resultaten Interviews </vt:lpstr>
      <vt:lpstr>Conclusie (Adviezen)</vt:lpstr>
      <vt:lpstr>Samenwerking project</vt:lpstr>
      <vt:lpstr>Vragen- en feedbackronde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‘de fysieke bron’</dc:title>
  <dc:creator>Robin Mulder</dc:creator>
  <cp:lastModifiedBy>Robin Mulder</cp:lastModifiedBy>
  <cp:revision>1</cp:revision>
  <dcterms:created xsi:type="dcterms:W3CDTF">2020-06-09T14:46:14Z</dcterms:created>
  <dcterms:modified xsi:type="dcterms:W3CDTF">2020-06-09T14:48:52Z</dcterms:modified>
</cp:coreProperties>
</file>