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BE872-4B30-4AB1-B914-9F921632C6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4E32DE5-5F0B-45B8-A535-60643EEF374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- Waarom dit project?</a:t>
          </a:r>
          <a:endParaRPr lang="en-US"/>
        </a:p>
      </dgm:t>
    </dgm:pt>
    <dgm:pt modelId="{6E52FFCE-492F-4CAE-BE85-096A57F294AE}" type="parTrans" cxnId="{36972B96-3F4A-40F0-A1E7-71BCD1F3219F}">
      <dgm:prSet/>
      <dgm:spPr/>
      <dgm:t>
        <a:bodyPr/>
        <a:lstStyle/>
        <a:p>
          <a:endParaRPr lang="en-US"/>
        </a:p>
      </dgm:t>
    </dgm:pt>
    <dgm:pt modelId="{F321188E-DEEA-4D0D-AC45-E80B2FF1BF8A}" type="sibTrans" cxnId="{36972B96-3F4A-40F0-A1E7-71BCD1F3219F}">
      <dgm:prSet/>
      <dgm:spPr/>
      <dgm:t>
        <a:bodyPr/>
        <a:lstStyle/>
        <a:p>
          <a:endParaRPr lang="en-US"/>
        </a:p>
      </dgm:t>
    </dgm:pt>
    <dgm:pt modelId="{D9AB6023-E6E4-404E-8148-21A5320F69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- Wat zijn de voordelen van dit project?</a:t>
          </a:r>
          <a:endParaRPr lang="en-US"/>
        </a:p>
      </dgm:t>
    </dgm:pt>
    <dgm:pt modelId="{8B5E3DF8-A336-4EFA-93AD-478107D42DAD}" type="parTrans" cxnId="{38835A6C-179C-421B-9313-813D6E08ACD9}">
      <dgm:prSet/>
      <dgm:spPr/>
      <dgm:t>
        <a:bodyPr/>
        <a:lstStyle/>
        <a:p>
          <a:endParaRPr lang="en-US"/>
        </a:p>
      </dgm:t>
    </dgm:pt>
    <dgm:pt modelId="{BD506E03-3EB2-44B4-A3F8-D6C5DE151A65}" type="sibTrans" cxnId="{38835A6C-179C-421B-9313-813D6E08ACD9}">
      <dgm:prSet/>
      <dgm:spPr/>
      <dgm:t>
        <a:bodyPr/>
        <a:lstStyle/>
        <a:p>
          <a:endParaRPr lang="en-US"/>
        </a:p>
      </dgm:t>
    </dgm:pt>
    <dgm:pt modelId="{9A25EBBE-3BBA-4259-8A40-609A363ECC7E}" type="pres">
      <dgm:prSet presAssocID="{425BE872-4B30-4AB1-B914-9F921632C6EE}" presName="root" presStyleCnt="0">
        <dgm:presLayoutVars>
          <dgm:dir/>
          <dgm:resizeHandles val="exact"/>
        </dgm:presLayoutVars>
      </dgm:prSet>
      <dgm:spPr/>
    </dgm:pt>
    <dgm:pt modelId="{2276AF4D-71B3-4306-9A25-5391F284BF32}" type="pres">
      <dgm:prSet presAssocID="{44E32DE5-5F0B-45B8-A535-60643EEF3741}" presName="compNode" presStyleCnt="0"/>
      <dgm:spPr/>
    </dgm:pt>
    <dgm:pt modelId="{9DEF7D3D-B97F-4D04-868C-168F8EEA2730}" type="pres">
      <dgm:prSet presAssocID="{44E32DE5-5F0B-45B8-A535-60643EEF3741}" presName="iconBgRect" presStyleLbl="bgShp" presStyleIdx="0" presStyleCnt="2"/>
      <dgm:spPr/>
    </dgm:pt>
    <dgm:pt modelId="{F114A109-181D-407F-B044-DFCA9DA53B5F}" type="pres">
      <dgm:prSet presAssocID="{44E32DE5-5F0B-45B8-A535-60643EEF37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85B7604-64A5-4B04-B268-C980E6EC4EDC}" type="pres">
      <dgm:prSet presAssocID="{44E32DE5-5F0B-45B8-A535-60643EEF3741}" presName="spaceRect" presStyleCnt="0"/>
      <dgm:spPr/>
    </dgm:pt>
    <dgm:pt modelId="{9C046CD9-DE68-4879-BAA1-FF5C035F0C37}" type="pres">
      <dgm:prSet presAssocID="{44E32DE5-5F0B-45B8-A535-60643EEF3741}" presName="textRect" presStyleLbl="revTx" presStyleIdx="0" presStyleCnt="2">
        <dgm:presLayoutVars>
          <dgm:chMax val="1"/>
          <dgm:chPref val="1"/>
        </dgm:presLayoutVars>
      </dgm:prSet>
      <dgm:spPr/>
    </dgm:pt>
    <dgm:pt modelId="{A4B84CBE-5E16-4F4D-8292-0F93EC822BBC}" type="pres">
      <dgm:prSet presAssocID="{F321188E-DEEA-4D0D-AC45-E80B2FF1BF8A}" presName="sibTrans" presStyleCnt="0"/>
      <dgm:spPr/>
    </dgm:pt>
    <dgm:pt modelId="{BEEF3228-B67F-4848-A005-F64F77E2FA51}" type="pres">
      <dgm:prSet presAssocID="{D9AB6023-E6E4-404E-8148-21A5320F69F5}" presName="compNode" presStyleCnt="0"/>
      <dgm:spPr/>
    </dgm:pt>
    <dgm:pt modelId="{4B763614-28BE-4AAB-82B9-E733D2DA02F1}" type="pres">
      <dgm:prSet presAssocID="{D9AB6023-E6E4-404E-8148-21A5320F69F5}" presName="iconBgRect" presStyleLbl="bgShp" presStyleIdx="1" presStyleCnt="2"/>
      <dgm:spPr/>
    </dgm:pt>
    <dgm:pt modelId="{37D3AEE8-C21B-4C1E-92B4-7FB82A493C0E}" type="pres">
      <dgm:prSet presAssocID="{D9AB6023-E6E4-404E-8148-21A5320F69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rsenen in hoofd"/>
        </a:ext>
      </dgm:extLst>
    </dgm:pt>
    <dgm:pt modelId="{F8C1A7E5-1464-481B-9A08-A87C73CE14F4}" type="pres">
      <dgm:prSet presAssocID="{D9AB6023-E6E4-404E-8148-21A5320F69F5}" presName="spaceRect" presStyleCnt="0"/>
      <dgm:spPr/>
    </dgm:pt>
    <dgm:pt modelId="{3F7EFE6B-6E07-4905-B0F9-51F049C26BBB}" type="pres">
      <dgm:prSet presAssocID="{D9AB6023-E6E4-404E-8148-21A5320F69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E4E4104-A2F0-4715-820D-FD2BB8825694}" type="presOf" srcId="{44E32DE5-5F0B-45B8-A535-60643EEF3741}" destId="{9C046CD9-DE68-4879-BAA1-FF5C035F0C37}" srcOrd="0" destOrd="0" presId="urn:microsoft.com/office/officeart/2018/5/layout/IconCircleLabelList"/>
    <dgm:cxn modelId="{2F3B4545-FB31-4324-9E47-3B9FC6B7AF53}" type="presOf" srcId="{425BE872-4B30-4AB1-B914-9F921632C6EE}" destId="{9A25EBBE-3BBA-4259-8A40-609A363ECC7E}" srcOrd="0" destOrd="0" presId="urn:microsoft.com/office/officeart/2018/5/layout/IconCircleLabelList"/>
    <dgm:cxn modelId="{38835A6C-179C-421B-9313-813D6E08ACD9}" srcId="{425BE872-4B30-4AB1-B914-9F921632C6EE}" destId="{D9AB6023-E6E4-404E-8148-21A5320F69F5}" srcOrd="1" destOrd="0" parTransId="{8B5E3DF8-A336-4EFA-93AD-478107D42DAD}" sibTransId="{BD506E03-3EB2-44B4-A3F8-D6C5DE151A65}"/>
    <dgm:cxn modelId="{8A12B079-3A58-4B51-A522-F067021ED62A}" type="presOf" srcId="{D9AB6023-E6E4-404E-8148-21A5320F69F5}" destId="{3F7EFE6B-6E07-4905-B0F9-51F049C26BBB}" srcOrd="0" destOrd="0" presId="urn:microsoft.com/office/officeart/2018/5/layout/IconCircleLabelList"/>
    <dgm:cxn modelId="{36972B96-3F4A-40F0-A1E7-71BCD1F3219F}" srcId="{425BE872-4B30-4AB1-B914-9F921632C6EE}" destId="{44E32DE5-5F0B-45B8-A535-60643EEF3741}" srcOrd="0" destOrd="0" parTransId="{6E52FFCE-492F-4CAE-BE85-096A57F294AE}" sibTransId="{F321188E-DEEA-4D0D-AC45-E80B2FF1BF8A}"/>
    <dgm:cxn modelId="{BE9C435B-EDAC-477F-8CD9-73800FB9A5F2}" type="presParOf" srcId="{9A25EBBE-3BBA-4259-8A40-609A363ECC7E}" destId="{2276AF4D-71B3-4306-9A25-5391F284BF32}" srcOrd="0" destOrd="0" presId="urn:microsoft.com/office/officeart/2018/5/layout/IconCircleLabelList"/>
    <dgm:cxn modelId="{A75D3963-B5DC-40BC-9A53-38771245EF7F}" type="presParOf" srcId="{2276AF4D-71B3-4306-9A25-5391F284BF32}" destId="{9DEF7D3D-B97F-4D04-868C-168F8EEA2730}" srcOrd="0" destOrd="0" presId="urn:microsoft.com/office/officeart/2018/5/layout/IconCircleLabelList"/>
    <dgm:cxn modelId="{C3431CF9-3BAA-4AAA-B4AA-94E47CBF57A0}" type="presParOf" srcId="{2276AF4D-71B3-4306-9A25-5391F284BF32}" destId="{F114A109-181D-407F-B044-DFCA9DA53B5F}" srcOrd="1" destOrd="0" presId="urn:microsoft.com/office/officeart/2018/5/layout/IconCircleLabelList"/>
    <dgm:cxn modelId="{7FEAD650-EE76-461C-BF73-FA578816308F}" type="presParOf" srcId="{2276AF4D-71B3-4306-9A25-5391F284BF32}" destId="{185B7604-64A5-4B04-B268-C980E6EC4EDC}" srcOrd="2" destOrd="0" presId="urn:microsoft.com/office/officeart/2018/5/layout/IconCircleLabelList"/>
    <dgm:cxn modelId="{0A13783F-AEAF-4617-8175-0D65ACE304BA}" type="presParOf" srcId="{2276AF4D-71B3-4306-9A25-5391F284BF32}" destId="{9C046CD9-DE68-4879-BAA1-FF5C035F0C37}" srcOrd="3" destOrd="0" presId="urn:microsoft.com/office/officeart/2018/5/layout/IconCircleLabelList"/>
    <dgm:cxn modelId="{DC7E8384-220F-4F0D-99D3-D0C9245ECD9A}" type="presParOf" srcId="{9A25EBBE-3BBA-4259-8A40-609A363ECC7E}" destId="{A4B84CBE-5E16-4F4D-8292-0F93EC822BBC}" srcOrd="1" destOrd="0" presId="urn:microsoft.com/office/officeart/2018/5/layout/IconCircleLabelList"/>
    <dgm:cxn modelId="{EBD15AA4-1F0B-424D-9B84-B81335E6D2A8}" type="presParOf" srcId="{9A25EBBE-3BBA-4259-8A40-609A363ECC7E}" destId="{BEEF3228-B67F-4848-A005-F64F77E2FA51}" srcOrd="2" destOrd="0" presId="urn:microsoft.com/office/officeart/2018/5/layout/IconCircleLabelList"/>
    <dgm:cxn modelId="{9255EF98-9A39-40D5-9A6C-0E588574E62B}" type="presParOf" srcId="{BEEF3228-B67F-4848-A005-F64F77E2FA51}" destId="{4B763614-28BE-4AAB-82B9-E733D2DA02F1}" srcOrd="0" destOrd="0" presId="urn:microsoft.com/office/officeart/2018/5/layout/IconCircleLabelList"/>
    <dgm:cxn modelId="{68C74AF9-7B5E-494F-ADB1-079D5F69BBC5}" type="presParOf" srcId="{BEEF3228-B67F-4848-A005-F64F77E2FA51}" destId="{37D3AEE8-C21B-4C1E-92B4-7FB82A493C0E}" srcOrd="1" destOrd="0" presId="urn:microsoft.com/office/officeart/2018/5/layout/IconCircleLabelList"/>
    <dgm:cxn modelId="{687C0E9B-2A0B-408D-BF70-05035B7FB16F}" type="presParOf" srcId="{BEEF3228-B67F-4848-A005-F64F77E2FA51}" destId="{F8C1A7E5-1464-481B-9A08-A87C73CE14F4}" srcOrd="2" destOrd="0" presId="urn:microsoft.com/office/officeart/2018/5/layout/IconCircleLabelList"/>
    <dgm:cxn modelId="{5860AEB1-CD97-4801-9D0C-CA36A9968187}" type="presParOf" srcId="{BEEF3228-B67F-4848-A005-F64F77E2FA51}" destId="{3F7EFE6B-6E07-4905-B0F9-51F049C26B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F7D3D-B97F-4D04-868C-168F8EEA2730}">
      <dsp:nvSpPr>
        <dsp:cNvPr id="0" name=""/>
        <dsp:cNvSpPr/>
      </dsp:nvSpPr>
      <dsp:spPr>
        <a:xfrm>
          <a:off x="1647131" y="21136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4A109-181D-407F-B044-DFCA9DA53B5F}">
      <dsp:nvSpPr>
        <dsp:cNvPr id="0" name=""/>
        <dsp:cNvSpPr/>
      </dsp:nvSpPr>
      <dsp:spPr>
        <a:xfrm>
          <a:off x="211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46CD9-DE68-4879-BAA1-FF5C035F0C37}">
      <dsp:nvSpPr>
        <dsp:cNvPr id="0" name=""/>
        <dsp:cNvSpPr/>
      </dsp:nvSpPr>
      <dsp:spPr>
        <a:xfrm>
          <a:off x="94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- Waarom dit project?</a:t>
          </a:r>
          <a:endParaRPr lang="en-US" sz="2500" kern="1200"/>
        </a:p>
      </dsp:txBody>
      <dsp:txXfrm>
        <a:off x="945131" y="3091362"/>
        <a:ext cx="3600000" cy="720000"/>
      </dsp:txXfrm>
    </dsp:sp>
    <dsp:sp modelId="{4B763614-28BE-4AAB-82B9-E733D2DA02F1}">
      <dsp:nvSpPr>
        <dsp:cNvPr id="0" name=""/>
        <dsp:cNvSpPr/>
      </dsp:nvSpPr>
      <dsp:spPr>
        <a:xfrm>
          <a:off x="5877131" y="21136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3AEE8-C21B-4C1E-92B4-7FB82A493C0E}">
      <dsp:nvSpPr>
        <dsp:cNvPr id="0" name=""/>
        <dsp:cNvSpPr/>
      </dsp:nvSpPr>
      <dsp:spPr>
        <a:xfrm>
          <a:off x="634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EFE6B-6E07-4905-B0F9-51F049C26BBB}">
      <dsp:nvSpPr>
        <dsp:cNvPr id="0" name=""/>
        <dsp:cNvSpPr/>
      </dsp:nvSpPr>
      <dsp:spPr>
        <a:xfrm>
          <a:off x="517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- Wat zijn de voordelen van dit project?</a:t>
          </a:r>
          <a:endParaRPr lang="en-US" sz="2500" kern="1200"/>
        </a:p>
      </dsp:txBody>
      <dsp:txXfrm>
        <a:off x="5175131" y="309136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4Fl9AY9RU&amp;list=PLPyY007CpaP42GvkaDhHmQfZcf_UXI8nR&amp;index=7&amp;t=2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hgov/3868650325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0481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orgenvoormijnmoeder.blogspot.com/2015/06/vergeet-dementie-onthou-men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zheimersnswlibrary.blogspot.com/2015_09_01_archive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A02F-E396-4BA6-ABDD-F808AD472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Meppel actief beweegpilot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5631B1-4348-4775-A026-14593FF45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/>
              <a:t>Ryan de Waal</a:t>
            </a:r>
            <a:endParaRPr lang="nl-NL" dirty="0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6809E971-334E-462B-9B84-465822B0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5" b="15488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3A5BC-0483-417C-A412-50A0ACA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/>
              <a:t>Het idee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834C33FF-AAF6-4067-876F-F416F868A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6323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47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8C3E1-0ABC-4800-87B8-CF1A05FA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 filmpje Erik </a:t>
            </a:r>
            <a:r>
              <a:rPr lang="nl-NL" dirty="0" err="1"/>
              <a:t>Scherder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F56B26-A651-457D-92E4-96C102B88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https://www.youtube.com/watch?v=0L4Fl9AY9RU&amp;list=PLPyY007CpaP42GvkaDhHmQfZcf_UXI8nR&amp;index=7&amp;t=2s</a:t>
            </a:r>
            <a:endParaRPr lang="nl-NL" dirty="0"/>
          </a:p>
          <a:p>
            <a:r>
              <a:rPr lang="nl-NL" dirty="0"/>
              <a:t>Tijd: 6:24 – 11:05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2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0E9C6-D095-42DF-8BA9-E5ED360D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nl-NL"/>
              <a:t>Wat is dementie en hoe ontstaat het?</a:t>
            </a:r>
            <a:endParaRPr lang="nl-NL" dirty="0"/>
          </a:p>
        </p:txBody>
      </p:sp>
      <p:pic>
        <p:nvPicPr>
          <p:cNvPr id="10" name="Afbeelding 9" descr="Afbeelding met zitten, tafel&#10;&#10;Automatisch gegenereerde beschrijving">
            <a:extLst>
              <a:ext uri="{FF2B5EF4-FFF2-40B4-BE49-F238E27FC236}">
                <a16:creationId xmlns:a16="http://schemas.microsoft.com/office/drawing/2014/main" id="{3812BEE2-6540-4057-BCEF-E923F39BA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4128" y="2578989"/>
            <a:ext cx="5867061" cy="3300221"/>
          </a:xfrm>
          <a:prstGeom prst="rect">
            <a:avLst/>
          </a:prstGeom>
        </p:spPr>
      </p:pic>
      <p:sp>
        <p:nvSpPr>
          <p:cNvPr id="35" name="Rectangle 30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15095-CEBB-43A7-AC93-8D179AFD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- 1 op de 5 mensen </a:t>
            </a:r>
          </a:p>
          <a:p>
            <a:r>
              <a:rPr lang="nl-NL" sz="2000">
                <a:solidFill>
                  <a:srgbClr val="FFFFFF"/>
                </a:solidFill>
              </a:rPr>
              <a:t>- Hersenschade </a:t>
            </a:r>
          </a:p>
          <a:p>
            <a:r>
              <a:rPr lang="nl-NL" sz="2000">
                <a:solidFill>
                  <a:srgbClr val="FFFFFF"/>
                </a:solidFill>
              </a:rPr>
              <a:t>- Neuronen </a:t>
            </a:r>
          </a:p>
          <a:p>
            <a:r>
              <a:rPr lang="nl-NL" sz="2000">
                <a:solidFill>
                  <a:srgbClr val="FFFFFF"/>
                </a:solidFill>
              </a:rPr>
              <a:t>- Amyloid plaques &amp; tau tangles </a:t>
            </a:r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31D9F-2055-4606-A15F-FD79741E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nl-NL" dirty="0"/>
              <a:t>Kunnen wij dementie tegengaan? </a:t>
            </a:r>
          </a:p>
        </p:txBody>
      </p:sp>
      <p:pic>
        <p:nvPicPr>
          <p:cNvPr id="5" name="Afbeelding 4" descr="Afbeelding met plant, bloem, buiten, gebouw&#10;&#10;Automatisch gegenereerde beschrijving">
            <a:extLst>
              <a:ext uri="{FF2B5EF4-FFF2-40B4-BE49-F238E27FC236}">
                <a16:creationId xmlns:a16="http://schemas.microsoft.com/office/drawing/2014/main" id="{D2ECAD41-C738-42B3-80B8-03D263A7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647" y="2286000"/>
            <a:ext cx="5822022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26899-D1F4-411D-952C-5A52D261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- Medicijnen?</a:t>
            </a:r>
          </a:p>
          <a:p>
            <a:r>
              <a:rPr lang="nl-NL" sz="2000">
                <a:solidFill>
                  <a:srgbClr val="FFFFFF"/>
                </a:solidFill>
              </a:rPr>
              <a:t>- Risico factoren </a:t>
            </a:r>
          </a:p>
          <a:p>
            <a:r>
              <a:rPr lang="nl-NL" sz="2000">
                <a:solidFill>
                  <a:srgbClr val="FFFFFF"/>
                </a:solidFill>
              </a:rPr>
              <a:t>- Gezonde levensstijl </a:t>
            </a:r>
          </a:p>
          <a:p>
            <a:r>
              <a:rPr lang="nl-NL" sz="2000">
                <a:solidFill>
                  <a:srgbClr val="FFFFFF"/>
                </a:solidFill>
              </a:rPr>
              <a:t>- Hoe blijf ik gezond?</a:t>
            </a:r>
          </a:p>
          <a:p>
            <a:r>
              <a:rPr lang="nl-NL" sz="2000">
                <a:solidFill>
                  <a:srgbClr val="FFFFFF"/>
                </a:solidFill>
              </a:rPr>
              <a:t>- ‘’Onsje preventie is beter dan een kilo behandeling’’ (Bossers. 2015) </a:t>
            </a:r>
          </a:p>
        </p:txBody>
      </p:sp>
    </p:spTree>
    <p:extLst>
      <p:ext uri="{BB962C8B-B14F-4D97-AF65-F5344CB8AC3E}">
        <p14:creationId xmlns:p14="http://schemas.microsoft.com/office/powerpoint/2010/main" val="296325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9B846-DB33-4B16-B0C1-85BD5F1D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nl-NL"/>
              <a:t>Hoe ga je om met mensen met dementie?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DCB98B-D116-4CA5-AA9F-D26724CB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3040" y="1920240"/>
            <a:ext cx="3752160" cy="482593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CB846D-23BA-4970-B49F-294D85F4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- Zorg voor oogcontact als je met iemand praat, zo weten ze echt dat je in gesprek bent met elkaar.</a:t>
            </a:r>
          </a:p>
          <a:p>
            <a:r>
              <a:rPr lang="nl-NL" sz="2000">
                <a:solidFill>
                  <a:srgbClr val="FFFFFF"/>
                </a:solidFill>
              </a:rPr>
              <a:t>- Gebruik korte zinnen. De concentratieboog is niet heel groot. </a:t>
            </a:r>
          </a:p>
          <a:p>
            <a:r>
              <a:rPr lang="nl-NL" sz="2000">
                <a:solidFill>
                  <a:srgbClr val="FFFFFF"/>
                </a:solidFill>
              </a:rPr>
              <a:t>- Corrigeer of spreek iemand niet tegen. Dit kan hen confronteren met hun ziekte. </a:t>
            </a:r>
          </a:p>
          <a:p>
            <a:r>
              <a:rPr lang="nl-NL" sz="2000">
                <a:solidFill>
                  <a:srgbClr val="FFFFFF"/>
                </a:solidFill>
              </a:rPr>
              <a:t>- Test iemand niet. Blijf bijvoorbeeld niet vragen naar de namen van de kleinkinderen. </a:t>
            </a:r>
          </a:p>
          <a:p>
            <a:r>
              <a:rPr lang="nl-NL" sz="2000">
                <a:solidFill>
                  <a:srgbClr val="FFFFFF"/>
                </a:solidFill>
              </a:rPr>
              <a:t>- stoornissen -&gt; praktijk voorbeelden.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C2A924-61F9-41D4-B467-26983DD2F2D8}"/>
              </a:ext>
            </a:extLst>
          </p:cNvPr>
          <p:cNvSpPr txBox="1"/>
          <p:nvPr/>
        </p:nvSpPr>
        <p:spPr>
          <a:xfrm>
            <a:off x="2738183" y="5972145"/>
            <a:ext cx="273023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://zorgenvoormijnmoeder.blogspot.com/2015/06/vergeet-dementie-onthou-me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0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9555B-A3BA-4D60-A42E-478383E8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De beweegpilot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34C249-A521-4238-9307-6A60A852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nl-NL" dirty="0"/>
              <a:t>- Hoe is de pilot tot stand gekomen?</a:t>
            </a:r>
          </a:p>
          <a:p>
            <a:r>
              <a:rPr lang="nl-NL" dirty="0"/>
              <a:t>- Waar bestaat de pilot uit?</a:t>
            </a:r>
          </a:p>
          <a:p>
            <a:r>
              <a:rPr lang="nl-NL" dirty="0"/>
              <a:t>- Wat zijn de gevolgen van de pilot? </a:t>
            </a:r>
          </a:p>
        </p:txBody>
      </p:sp>
      <p:pic>
        <p:nvPicPr>
          <p:cNvPr id="5" name="Afbeelding 4" descr="Afbeelding met persoon, plafond, binnen, staand&#10;&#10;Automatisch gegenereerde beschrijving">
            <a:extLst>
              <a:ext uri="{FF2B5EF4-FFF2-40B4-BE49-F238E27FC236}">
                <a16:creationId xmlns:a16="http://schemas.microsoft.com/office/drawing/2014/main" id="{AACEC962-C691-4B7D-B396-63BB10165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05" b="-1"/>
          <a:stretch/>
        </p:blipFill>
        <p:spPr>
          <a:xfrm>
            <a:off x="7552266" y="10"/>
            <a:ext cx="4639733" cy="4233662"/>
          </a:xfrm>
          <a:prstGeom prst="rect">
            <a:avLst/>
          </a:prstGeom>
        </p:spPr>
      </p:pic>
      <p:pic>
        <p:nvPicPr>
          <p:cNvPr id="7" name="Afbeelding 6" descr="Afbeelding met binnen, persoon, tafel, kamer&#10;&#10;Automatisch gegenereerde beschrijving">
            <a:extLst>
              <a:ext uri="{FF2B5EF4-FFF2-40B4-BE49-F238E27FC236}">
                <a16:creationId xmlns:a16="http://schemas.microsoft.com/office/drawing/2014/main" id="{4AB7C082-35B4-4D2A-8C0D-495AA6034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52" r="-3" b="11530"/>
          <a:stretch/>
        </p:blipFill>
        <p:spPr>
          <a:xfrm>
            <a:off x="7552266" y="4233673"/>
            <a:ext cx="4639733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9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BA1F6-A789-4C8C-BBE4-F1F6766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nl-NL" dirty="0"/>
              <a:t>Conclusie/resultaten </a:t>
            </a:r>
          </a:p>
        </p:txBody>
      </p:sp>
      <p:pic>
        <p:nvPicPr>
          <p:cNvPr id="5" name="Afbeelding 4" descr="Afbeelding met persoon, spel, sport, buiten&#10;&#10;Automatisch gegenereerde beschrijving">
            <a:extLst>
              <a:ext uri="{FF2B5EF4-FFF2-40B4-BE49-F238E27FC236}">
                <a16:creationId xmlns:a16="http://schemas.microsoft.com/office/drawing/2014/main" id="{BE604EC1-275C-482D-8842-68E6BFF7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647" y="2286000"/>
            <a:ext cx="5822022" cy="3886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9513E-0C50-498E-829D-6CB0927F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- Evaluatie moet nog plaatsvinden </a:t>
            </a:r>
          </a:p>
          <a:p>
            <a:r>
              <a:rPr lang="nl-NL" sz="2000" dirty="0">
                <a:solidFill>
                  <a:srgbClr val="FFFFFF"/>
                </a:solidFill>
              </a:rPr>
              <a:t>- Positieve geluiden </a:t>
            </a:r>
          </a:p>
          <a:p>
            <a:r>
              <a:rPr lang="nl-NL" sz="2000" dirty="0">
                <a:solidFill>
                  <a:srgbClr val="FFFFFF"/>
                </a:solidFill>
              </a:rPr>
              <a:t>- Leerzaam </a:t>
            </a:r>
          </a:p>
          <a:p>
            <a:r>
              <a:rPr lang="nl-NL" sz="2000" dirty="0">
                <a:solidFill>
                  <a:srgbClr val="FFFFFF"/>
                </a:solidFill>
              </a:rPr>
              <a:t>- Geen verbetering</a:t>
            </a:r>
          </a:p>
          <a:p>
            <a:r>
              <a:rPr lang="nl-NL" sz="2000" dirty="0">
                <a:solidFill>
                  <a:srgbClr val="FFFFFF"/>
                </a:solidFill>
              </a:rPr>
              <a:t>- Persoonlijk advies 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endParaRPr lang="nl-NL" sz="2000" dirty="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141D49C-FEB7-4DA7-BF01-2564354B247A}"/>
              </a:ext>
            </a:extLst>
          </p:cNvPr>
          <p:cNvSpPr txBox="1"/>
          <p:nvPr/>
        </p:nvSpPr>
        <p:spPr>
          <a:xfrm>
            <a:off x="4426975" y="5972145"/>
            <a:ext cx="24416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alzheimersnswlibrary.blogspot.com/2015_09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B30D2-3E56-4D17-8555-E736F318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nl-NL" dirty="0"/>
              <a:t>Vragen?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709BCB8C-BC55-4651-88CA-428197E0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50" y="2307103"/>
            <a:ext cx="6509340" cy="34987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4A8F06-2230-47E0-8177-124A934E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0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267</Words>
  <Application>Microsoft Office PowerPoint</Application>
  <PresentationFormat>Breedbeeld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Integraal</vt:lpstr>
      <vt:lpstr>Meppel actief beweegpilot</vt:lpstr>
      <vt:lpstr>Het idee</vt:lpstr>
      <vt:lpstr>Intro filmpje Erik Scherder</vt:lpstr>
      <vt:lpstr>Wat is dementie en hoe ontstaat het?</vt:lpstr>
      <vt:lpstr>Kunnen wij dementie tegengaan? </vt:lpstr>
      <vt:lpstr>Hoe ga je om met mensen met dementie?</vt:lpstr>
      <vt:lpstr>De beweegpilot</vt:lpstr>
      <vt:lpstr>Conclusie/resultaten 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Meppel actief beweegpilot</dc:title>
  <dc:creator>Ryan de Waal</dc:creator>
  <cp:lastModifiedBy>Ryan de Waal</cp:lastModifiedBy>
  <cp:revision>1</cp:revision>
  <dcterms:created xsi:type="dcterms:W3CDTF">2020-01-20T11:16:11Z</dcterms:created>
  <dcterms:modified xsi:type="dcterms:W3CDTF">2020-01-22T07:59:52Z</dcterms:modified>
</cp:coreProperties>
</file>